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2" r:id="rId1"/>
    <p:sldMasterId id="2147483686" r:id="rId2"/>
    <p:sldMasterId id="2147483700" r:id="rId3"/>
    <p:sldMasterId id="2147483712" r:id="rId4"/>
  </p:sldMasterIdLst>
  <p:notesMasterIdLst>
    <p:notesMasterId r:id="rId20"/>
  </p:notesMasterIdLst>
  <p:sldIdLst>
    <p:sldId id="1227" r:id="rId5"/>
    <p:sldId id="1373" r:id="rId6"/>
    <p:sldId id="331" r:id="rId7"/>
    <p:sldId id="315" r:id="rId8"/>
    <p:sldId id="314" r:id="rId9"/>
    <p:sldId id="319" r:id="rId10"/>
    <p:sldId id="326" r:id="rId11"/>
    <p:sldId id="1294" r:id="rId12"/>
    <p:sldId id="328" r:id="rId13"/>
    <p:sldId id="324" r:id="rId14"/>
    <p:sldId id="330" r:id="rId15"/>
    <p:sldId id="1180" r:id="rId16"/>
    <p:sldId id="321" r:id="rId17"/>
    <p:sldId id="320" r:id="rId18"/>
    <p:sldId id="305" r:id="rId1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93" autoAdjust="0"/>
    <p:restoredTop sz="94660"/>
  </p:normalViewPr>
  <p:slideViewPr>
    <p:cSldViewPr snapToGrid="0">
      <p:cViewPr varScale="1">
        <p:scale>
          <a:sx n="151" d="100"/>
          <a:sy n="151" d="100"/>
        </p:scale>
        <p:origin x="28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D322A-A9AD-42CB-8C5B-259BF9C4B808}" type="datetimeFigureOut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EF442-5E6B-477A-899C-DCC5EA6725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360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dirty="0"/>
              <a:t>CS267 Lecture 2</a:t>
            </a:r>
          </a:p>
        </p:txBody>
      </p:sp>
      <p:sp>
        <p:nvSpPr>
          <p:cNvPr id="9830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4BEC1-6CBC-48AD-812C-5AC338621D9C}" type="slidenum">
              <a:rPr lang="en-US" altLang="ko-KR"/>
              <a:pPr/>
              <a:t>1</a:t>
            </a:fld>
            <a:endParaRPr lang="en-US" altLang="ko-KR" dirty="0"/>
          </a:p>
        </p:txBody>
      </p:sp>
      <p:sp>
        <p:nvSpPr>
          <p:cNvPr id="98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644525"/>
            <a:ext cx="4924425" cy="3694113"/>
          </a:xfrm>
          <a:ln w="12700" cap="flat">
            <a:solidFill>
              <a:schemeClr val="tx1"/>
            </a:solidFill>
          </a:ln>
        </p:spPr>
      </p:sp>
      <p:sp>
        <p:nvSpPr>
          <p:cNvPr id="983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934" tIns="47763" rIns="93934" bIns="47763"/>
          <a:lstStyle/>
          <a:p>
            <a:r>
              <a:rPr lang="en-US" altLang="ko-KR" baseline="0" dirty="0"/>
              <a:t>.</a:t>
            </a:r>
          </a:p>
          <a:p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222952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9617E-A473-46EB-BD3B-F0887189AC87}" type="slidenum">
              <a:rPr lang="ko-KR" altLang="en-US" smtClean="0">
                <a:solidFill>
                  <a:prstClr val="black"/>
                </a:solidFill>
              </a:rPr>
              <a:pPr/>
              <a:t>2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97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897DC-E84C-2149-B77A-97B94251591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2757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1FE42-4DDB-4B40-A664-AC7AD90E4F75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36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dirty="0"/>
              <a:t>This shows the collider experiments for this e-Science paradigm.</a:t>
            </a:r>
            <a:endParaRPr lang="ko-KR" altLang="en-US" dirty="0"/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3C9CFD-B352-45D6-AC2C-DE20C008D5BB}" type="slidenum">
              <a:rPr lang="en-US" altLang="ko-KR" smtClean="0">
                <a:solidFill>
                  <a:prstClr val="black"/>
                </a:solidFill>
              </a:rPr>
              <a:pPr/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7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1FE42-4DDB-4B40-A664-AC7AD90E4F75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6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감사합니다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493AB1-929E-4E06-BA9E-B5294EC1CE99}" type="slidenum">
              <a:rPr lang="ko-KR" alt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ko-KR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701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6E28-F70B-F349-A654-D6F15ABC4D5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9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56B01-D172-E047-9886-138944A4116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95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1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3" y="274647"/>
            <a:ext cx="6534151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FC70-D508-EC4C-ACE7-B014D6D3D49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25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2061F-469F-5D4D-811D-F34540801313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379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3FDEB-F4D6-D04F-AF40-AE9CD5D2D55A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932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09A2-4114-BD44-B621-927EE7B460B6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8352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E305-C0FF-CA41-A77D-C5829A898EA1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8296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1EB0-9DF4-6F40-A3C5-5AEC1881A807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6610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C9E04-B11E-5648-BD7C-63684DE8C52A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3821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E747E-FE72-5D4B-96EF-984B5E58CFBB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519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B65A6-B538-3F41-AE06-CF7CA72565A8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00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9D5-C981-0B48-976C-45AE23F4AB1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66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A8FA3-E2F2-B645-82AC-C6F2519867C5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6747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E4B-C911-8A4C-925E-1B9CF6392087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0650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85EAB-8297-BD4A-95C4-BCA31C55ED53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22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6012" y="504824"/>
            <a:ext cx="6353175" cy="6353175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F0A2B-5C3F-E048-86FD-A9A2F575ED94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724650" y="6461125"/>
            <a:ext cx="2133600" cy="365125"/>
          </a:xfrm>
        </p:spPr>
        <p:txBody>
          <a:bodyPr/>
          <a:lstStyle/>
          <a:p>
            <a:fld id="{069B2161-5353-4324-9223-FB8E0C61D4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6012" y="504824"/>
            <a:ext cx="6353175" cy="635317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054552" cy="147002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6600" baseline="0">
                <a:solidFill>
                  <a:schemeClr val="tx1"/>
                </a:solidFill>
                <a:latin typeface="Impact" pitchFamily="34" charset="0"/>
              </a:defRPr>
            </a:lvl1pPr>
          </a:lstStyle>
          <a:p>
            <a:r>
              <a:rPr lang="en-US" altLang="ko-KR" dirty="0"/>
              <a:t>Sample test</a:t>
            </a:r>
            <a:endParaRPr lang="ko-KR" altLang="en-US" dirty="0"/>
          </a:p>
        </p:txBody>
      </p:sp>
      <p:pic>
        <p:nvPicPr>
          <p:cNvPr id="11" name="그림 10" descr="rogo-h1.jpg">
            <a:extLst>
              <a:ext uri="{FF2B5EF4-FFF2-40B4-BE49-F238E27FC236}">
                <a16:creationId xmlns:a16="http://schemas.microsoft.com/office/drawing/2014/main" id="{0450E075-3BA9-4EAA-91FF-66FC05DF4D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308304" y="188640"/>
            <a:ext cx="1763687" cy="4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32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8F48C-286A-FF44-9BDE-9A761F3BFE4C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0" y="6384385"/>
            <a:ext cx="9144000" cy="47361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0" y="6388993"/>
            <a:ext cx="9144000" cy="720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14" y="6487842"/>
            <a:ext cx="646092" cy="36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920826" y="644853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9B2161-5353-4324-9223-FB8E0C61D41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10088-BD68-46C4-AC4D-CCA73C76DBE0}"/>
              </a:ext>
            </a:extLst>
          </p:cNvPr>
          <p:cNvSpPr txBox="1"/>
          <p:nvPr userDrawn="1"/>
        </p:nvSpPr>
        <p:spPr>
          <a:xfrm>
            <a:off x="655452" y="6550643"/>
            <a:ext cx="24144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b="1" i="0" dirty="0">
                <a:solidFill>
                  <a:schemeClr val="bg1">
                    <a:lumMod val="8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KISTI Science Data Education Center</a:t>
            </a:r>
          </a:p>
        </p:txBody>
      </p:sp>
    </p:spTree>
    <p:extLst>
      <p:ext uri="{BB962C8B-B14F-4D97-AF65-F5344CB8AC3E}">
        <p14:creationId xmlns:p14="http://schemas.microsoft.com/office/powerpoint/2010/main" val="1139615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EEF9-B678-A645-910C-DEC7867562D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627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817D3-15B5-ED4A-825D-CAB042476F4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86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593DB-273D-6148-A803-1E1C83CE003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2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04DC0-88C1-1448-9C43-C4D45150181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03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691AA-3254-394F-A392-E30A51E4DB0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1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D52BC-683F-9E4C-816D-7D626A2C4BF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12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5387A-D0F5-0B4F-9F4E-BB0DBC3DDBE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96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6987-2F74-9C43-A0C3-1617F13A03D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8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6647-D34E-4A42-83D1-563ACEF312B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44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0EEB-58CD-3446-9C71-C5692828EEB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797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E39FC-78D1-B147-98D7-7324B0EE655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097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B73-A5E1-404C-A344-33E046A67EC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405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E0949-61FE-E343-A3ED-6BE856D77B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83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655BE-7DCE-8B43-849C-4265F87A322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04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1"/>
            <a:ext cx="78867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/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A69B0-A01F-564C-AEA4-9ACA7AD6C4B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82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3950-CCE5-F847-8732-D0C6385535E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2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1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1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084-E79B-1D4B-AF5F-26688399341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586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7619C-5988-1E41-B5FB-700950FD2B3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29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C4241-17D4-1142-BADB-961A9F21397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30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BB146-13FA-E143-B486-5AE91719345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94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873C2-9E5E-9045-8312-9F9B25CD6EC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87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987A-71FA-E345-A18D-F9239CD1A0B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04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318D-1C11-2549-B422-D58B0DD25BA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44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30DDE-804F-7541-9B0A-FC0F25D0EE3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E40C2-EB35-1A48-99BA-926E6A4431C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3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FCB16-B8E2-574C-BC1E-5F9634306B6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5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4628-7789-544E-BE9C-AAEAE67BF11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7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05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7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4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BDDFB-CAAA-EE4D-8734-68CE3A50174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3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4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7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4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89B73-3315-964B-B326-C9DCFFBD849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1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B2A80-8FA5-F44D-87D4-4CD20729C9C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0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395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914395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9" algn="l" defTabSz="914395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defTabSz="914395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9" algn="l" defTabSz="914395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9" algn="l" defTabSz="914395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9" algn="l" defTabSz="914395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9" algn="l" defTabSz="914395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9" algn="l" defTabSz="914395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9" algn="l" defTabSz="914395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4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914395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222B-8FE8-404B-B9E4-241A44F538DA}" type="datetime1">
              <a:rPr lang="ko-KR" altLang="en-US" smtClean="0"/>
              <a:t>2022-12-01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0D685-8D38-4519-8C8B-8CC8C7A950D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7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24" r:id="rId12"/>
    <p:sldLayoutId id="2147483725" r:id="rId1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0440B-1FA4-D84D-A02E-3D045E3A1EE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1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252E1-2E30-1442-83F3-A21C681E336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t>2022-12-01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3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defTabSz="844083" rtl="0" eaLnBrk="1" latinLnBrk="1" hangingPunct="1">
        <a:lnSpc>
          <a:spcPct val="90000"/>
        </a:lnSpc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1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1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1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ebedu.ksc.re.k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wmf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9.png"/><Relationship Id="rId5" Type="http://schemas.openxmlformats.org/officeDocument/2006/relationships/image" Target="../media/image45.wmf"/><Relationship Id="rId10" Type="http://schemas.openxmlformats.org/officeDocument/2006/relationships/image" Target="../media/image4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0014" y="2143067"/>
            <a:ext cx="7054552" cy="1470025"/>
          </a:xfrm>
          <a:noFill/>
        </p:spPr>
        <p:txBody>
          <a:bodyPr wrap="none" anchor="ctr">
            <a:normAutofit fontScale="90000"/>
          </a:bodyPr>
          <a:lstStyle/>
          <a:p>
            <a:r>
              <a:rPr lang="ko-KR" altLang="en-US" sz="5400" b="1" dirty="0">
                <a:solidFill>
                  <a:srgbClr val="C0000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슈퍼컴퓨팅 응용 </a:t>
            </a:r>
            <a:br>
              <a:rPr lang="en-US" altLang="ko-KR" sz="5400" b="1" dirty="0">
                <a:solidFill>
                  <a:srgbClr val="C0000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</a:br>
            <a:r>
              <a:rPr lang="ko-KR" altLang="en-US" sz="5400" b="1" dirty="0">
                <a:solidFill>
                  <a:srgbClr val="C0000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고에너지물리 거대연구</a:t>
            </a:r>
            <a:r>
              <a:rPr lang="en-US" altLang="ko-KR" sz="5400" b="1" dirty="0">
                <a:solidFill>
                  <a:srgbClr val="C00000"/>
                </a:solidFill>
                <a:latin typeface="NanumGothic" panose="020D0604000000000000" pitchFamily="34" charset="-127"/>
                <a:ea typeface="NanumGothic" panose="020D0604000000000000" pitchFamily="34" charset="-127"/>
              </a:rPr>
              <a:t> </a:t>
            </a:r>
            <a:endParaRPr lang="en-US" altLang="ko-KR" sz="1800" b="1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983" y="6237312"/>
            <a:ext cx="17427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latin typeface="+mj-ea"/>
                <a:ea typeface="+mj-ea"/>
                <a:hlinkClick r:id="rId3"/>
              </a:rPr>
              <a:t>http://kacademy.kisti.re.kr</a:t>
            </a:r>
            <a:endParaRPr lang="en-US" altLang="ko-KR" sz="1050" dirty="0"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8384" y="4297521"/>
            <a:ext cx="22395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000" b="1" dirty="0">
                <a:ln>
                  <a:solidFill>
                    <a:sysClr val="windowText" lastClr="000000"/>
                  </a:solidFill>
                </a:ln>
                <a:latin typeface="NanumGothic" panose="020D0604000000000000" pitchFamily="34" charset="-127"/>
                <a:ea typeface="NanumGothic" panose="020D0604000000000000" pitchFamily="34" charset="-127"/>
              </a:rPr>
              <a:t>2022.12.</a:t>
            </a:r>
          </a:p>
          <a:p>
            <a:pPr algn="ctr"/>
            <a:endParaRPr lang="en-US" altLang="ko-KR" sz="2000" b="1" dirty="0">
              <a:ln>
                <a:solidFill>
                  <a:sysClr val="windowText" lastClr="000000"/>
                </a:solidFill>
              </a:ln>
              <a:latin typeface="NanumGothic" panose="020D0604000000000000" pitchFamily="34" charset="-127"/>
              <a:ea typeface="NanumGothic" panose="020D0604000000000000" pitchFamily="34" charset="-127"/>
            </a:endParaRPr>
          </a:p>
          <a:p>
            <a:pPr algn="ctr"/>
            <a:r>
              <a:rPr lang="en-US" altLang="ko-KR" sz="2400" b="1" dirty="0">
                <a:ln>
                  <a:solidFill>
                    <a:sysClr val="windowText" lastClr="000000"/>
                  </a:solidFill>
                </a:ln>
                <a:latin typeface="NanumGothic" panose="020D0604000000000000" pitchFamily="34" charset="-127"/>
                <a:ea typeface="NanumGothic" panose="020D0604000000000000" pitchFamily="34" charset="-127"/>
              </a:rPr>
              <a:t>KISTI/UST</a:t>
            </a:r>
          </a:p>
          <a:p>
            <a:pPr algn="ctr"/>
            <a:r>
              <a:rPr lang="en-US" altLang="ko-KR" sz="2400" b="1" dirty="0">
                <a:ln>
                  <a:solidFill>
                    <a:sysClr val="windowText" lastClr="000000"/>
                  </a:solidFill>
                </a:ln>
                <a:latin typeface="NanumGothic" panose="020D0604000000000000" pitchFamily="34" charset="-127"/>
                <a:ea typeface="NanumGothic" panose="020D0604000000000000" pitchFamily="34" charset="-127"/>
              </a:rPr>
              <a:t> </a:t>
            </a:r>
            <a:r>
              <a:rPr lang="en-US" altLang="ko-KR" sz="2400" b="1" dirty="0" err="1">
                <a:ln>
                  <a:solidFill>
                    <a:sysClr val="windowText" lastClr="000000"/>
                  </a:solidFill>
                </a:ln>
                <a:latin typeface="NanumGothic" panose="020D0604000000000000" pitchFamily="34" charset="-127"/>
                <a:ea typeface="NanumGothic" panose="020D0604000000000000" pitchFamily="34" charset="-127"/>
              </a:rPr>
              <a:t>Kihyeon</a:t>
            </a:r>
            <a:r>
              <a:rPr lang="ko-KR" altLang="en-US" sz="2400" b="1" dirty="0">
                <a:ln>
                  <a:solidFill>
                    <a:sysClr val="windowText" lastClr="000000"/>
                  </a:solidFill>
                </a:ln>
                <a:latin typeface="NanumGothic" panose="020D0604000000000000" pitchFamily="34" charset="-127"/>
                <a:ea typeface="NanumGothic" panose="020D0604000000000000" pitchFamily="34" charset="-127"/>
              </a:rPr>
              <a:t> </a:t>
            </a:r>
            <a:r>
              <a:rPr lang="en-US" altLang="ko-KR" sz="2400" b="1" dirty="0">
                <a:ln>
                  <a:solidFill>
                    <a:sysClr val="windowText" lastClr="000000"/>
                  </a:solidFill>
                </a:ln>
                <a:latin typeface="NanumGothic" panose="020D0604000000000000" pitchFamily="34" charset="-127"/>
                <a:ea typeface="NanumGothic" panose="020D0604000000000000" pitchFamily="34" charset="-127"/>
              </a:rPr>
              <a:t>Cho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212B942-2D93-4113-B948-82B4AE09F8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5" y="5805264"/>
            <a:ext cx="1423721" cy="4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134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R&amp;D </a:t>
            </a:r>
            <a:r>
              <a:rPr lang="ko-KR" altLang="en-US" dirty="0"/>
              <a:t>혁신지원 프로그램 거대연구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129" y="1532285"/>
            <a:ext cx="4096867" cy="509060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22944" y="3429000"/>
            <a:ext cx="3349256" cy="3615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6535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그래픽 206">
            <a:extLst>
              <a:ext uri="{FF2B5EF4-FFF2-40B4-BE49-F238E27FC236}">
                <a16:creationId xmlns:a16="http://schemas.microsoft.com/office/drawing/2014/main" id="{4A277540-7A50-4591-AB48-C13F78410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377" y="2185686"/>
            <a:ext cx="3991708" cy="4457700"/>
          </a:xfrm>
          <a:prstGeom prst="rect">
            <a:avLst/>
          </a:prstGeom>
        </p:spPr>
      </p:pic>
      <p:sp>
        <p:nvSpPr>
          <p:cNvPr id="90" name="모서리가 둥근 직사각형 89">
            <a:extLst>
              <a:ext uri="{FF2B5EF4-FFF2-40B4-BE49-F238E27FC236}">
                <a16:creationId xmlns:a16="http://schemas.microsoft.com/office/drawing/2014/main" id="{EEECA2C9-D44B-BC49-9C48-D3653EC39001}"/>
              </a:ext>
            </a:extLst>
          </p:cNvPr>
          <p:cNvSpPr/>
          <p:nvPr/>
        </p:nvSpPr>
        <p:spPr>
          <a:xfrm>
            <a:off x="2001655" y="2189849"/>
            <a:ext cx="5096747" cy="4265266"/>
          </a:xfrm>
          <a:prstGeom prst="roundRect">
            <a:avLst>
              <a:gd name="adj" fmla="val 0"/>
            </a:avLst>
          </a:prstGeom>
          <a:solidFill>
            <a:schemeClr val="bg2">
              <a:alpha val="60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6" tIns="42198" rIns="84396" bIns="42198" spcCol="0" rtlCol="0" anchor="ctr"/>
          <a:lstStyle/>
          <a:p>
            <a:pPr algn="ctr"/>
            <a:endParaRPr lang="ko-KR" altLang="en-US" sz="1662" dirty="0">
              <a:solidFill>
                <a:prstClr val="white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076941" y="2478583"/>
            <a:ext cx="4970022" cy="2292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solidFill>
                <a:prstClr val="white"/>
              </a:solidFill>
            </a:endParaRPr>
          </a:p>
        </p:txBody>
      </p:sp>
      <p:grpSp>
        <p:nvGrpSpPr>
          <p:cNvPr id="79" name="그룹 78">
            <a:extLst>
              <a:ext uri="{FF2B5EF4-FFF2-40B4-BE49-F238E27FC236}">
                <a16:creationId xmlns:a16="http://schemas.microsoft.com/office/drawing/2014/main" id="{E73C598D-30FF-492F-9E19-6F6B68469F77}"/>
              </a:ext>
            </a:extLst>
          </p:cNvPr>
          <p:cNvGrpSpPr/>
          <p:nvPr/>
        </p:nvGrpSpPr>
        <p:grpSpPr>
          <a:xfrm>
            <a:off x="5888143" y="1859202"/>
            <a:ext cx="305611" cy="321757"/>
            <a:chOff x="556490" y="1298174"/>
            <a:chExt cx="331079" cy="348570"/>
          </a:xfrm>
        </p:grpSpPr>
        <p:sp>
          <p:nvSpPr>
            <p:cNvPr id="81" name="사각형: 둥근 모서리 32">
              <a:extLst>
                <a:ext uri="{FF2B5EF4-FFF2-40B4-BE49-F238E27FC236}">
                  <a16:creationId xmlns:a16="http://schemas.microsoft.com/office/drawing/2014/main" id="{1DBB3B72-7BB0-4C0F-AE5F-DD013DBDA74E}"/>
                </a:ext>
              </a:extLst>
            </p:cNvPr>
            <p:cNvSpPr/>
            <p:nvPr/>
          </p:nvSpPr>
          <p:spPr>
            <a:xfrm>
              <a:off x="556490" y="1315665"/>
              <a:ext cx="331079" cy="331079"/>
            </a:xfrm>
            <a:prstGeom prst="roundRect">
              <a:avLst>
                <a:gd name="adj" fmla="val 8298"/>
              </a:avLst>
            </a:prstGeom>
            <a:solidFill>
              <a:schemeClr val="bg1"/>
            </a:solidFill>
            <a:ln w="19050" cap="rnd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>
                <a:solidFill>
                  <a:prstClr val="white"/>
                </a:solidFill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A69281D-BB40-4499-A307-5CF82C409D75}"/>
                </a:ext>
              </a:extLst>
            </p:cNvPr>
            <p:cNvSpPr txBox="1">
              <a:spLocks/>
            </p:cNvSpPr>
            <p:nvPr/>
          </p:nvSpPr>
          <p:spPr>
            <a:xfrm>
              <a:off x="703993" y="1298174"/>
              <a:ext cx="70" cy="2462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defRPr sz="1600" kern="0" spc="-50">
                  <a:ln>
                    <a:solidFill>
                      <a:srgbClr val="CCCCCC">
                        <a:alpha val="0"/>
                      </a:srgbClr>
                    </a:solidFill>
                  </a:ln>
                  <a:latin typeface="KoPub돋움체 Medium" panose="02020603020101020101" pitchFamily="18" charset="-127"/>
                  <a:ea typeface="KoPub돋움체 Medium" panose="02020603020101020101" pitchFamily="18" charset="-127"/>
                </a:defRPr>
              </a:lvl1pPr>
            </a:lstStyle>
            <a:p>
              <a:endParaRPr lang="ko-KR" altLang="en-US" sz="1477" dirty="0">
                <a:solidFill>
                  <a:prstClr val="black"/>
                </a:solidFill>
                <a:latin typeface="Calibri Light" panose="020F03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619E747-E243-4C72-A2C8-C03472EAC3DF}"/>
              </a:ext>
            </a:extLst>
          </p:cNvPr>
          <p:cNvSpPr txBox="1">
            <a:spLocks/>
          </p:cNvSpPr>
          <p:nvPr/>
        </p:nvSpPr>
        <p:spPr>
          <a:xfrm>
            <a:off x="248228" y="912517"/>
            <a:ext cx="237245" cy="255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2200" kern="0" spc="-5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pPr algn="ctr"/>
            <a:r>
              <a:rPr lang="en-US" altLang="ko-KR" sz="1662" dirty="0">
                <a:solidFill>
                  <a:prstClr val="white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42</a:t>
            </a: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F7D40236-83DE-BF47-AE0D-873B5E270E5B}"/>
              </a:ext>
            </a:extLst>
          </p:cNvPr>
          <p:cNvSpPr/>
          <p:nvPr/>
        </p:nvSpPr>
        <p:spPr>
          <a:xfrm>
            <a:off x="5020741" y="3357008"/>
            <a:ext cx="1870985" cy="5951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6" tIns="42198" rIns="84396" bIns="42198" spcCol="0" rtlCol="0" anchor="ctr"/>
          <a:lstStyle/>
          <a:p>
            <a:pPr algn="ctr"/>
            <a:endParaRPr lang="ko-KR" altLang="en-US" sz="1662">
              <a:solidFill>
                <a:prstClr val="white"/>
              </a:solidFill>
              <a:latin typeface="맑은 고딕" panose="020B0503020000020004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BE3BC66-0025-514D-BB45-AC260575C6AD}"/>
              </a:ext>
            </a:extLst>
          </p:cNvPr>
          <p:cNvSpPr txBox="1"/>
          <p:nvPr/>
        </p:nvSpPr>
        <p:spPr>
          <a:xfrm>
            <a:off x="5318083" y="3240805"/>
            <a:ext cx="1216246" cy="2462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ko-KR" altLang="en-US" sz="1015" b="1" dirty="0" err="1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rPr>
              <a:t>바이오의료팀</a:t>
            </a:r>
            <a:endParaRPr lang="en-US" altLang="ko-KR" sz="1015" b="1" dirty="0">
              <a:solidFill>
                <a:prstClr val="white">
                  <a:alpha val="99000"/>
                </a:prst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08" name="직사각형 283">
            <a:extLst>
              <a:ext uri="{FF2B5EF4-FFF2-40B4-BE49-F238E27FC236}">
                <a16:creationId xmlns:a16="http://schemas.microsoft.com/office/drawing/2014/main" id="{BEB82134-3BF1-DA46-BF0B-B721D31CD73D}"/>
              </a:ext>
            </a:extLst>
          </p:cNvPr>
          <p:cNvSpPr/>
          <p:nvPr/>
        </p:nvSpPr>
        <p:spPr>
          <a:xfrm>
            <a:off x="5042611" y="3482209"/>
            <a:ext cx="1880298" cy="45474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의학물리 및 생물물리 의료커뮤니티 발굴 및 </a:t>
            </a:r>
            <a:r>
              <a:rPr lang="ko-KR" altLang="en-US" sz="785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니즈</a:t>
            </a: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 제공 </a:t>
            </a:r>
            <a:r>
              <a:rPr lang="en-US" altLang="ko-KR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785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국립암센터</a:t>
            </a:r>
            <a:r>
              <a:rPr lang="en-US" altLang="ko-KR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서울삼성병원 등</a:t>
            </a:r>
            <a:r>
              <a:rPr lang="en-US" altLang="ko-KR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)</a:t>
            </a:r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4E816686-665B-844A-AD8E-91EDE26DBA71}"/>
              </a:ext>
            </a:extLst>
          </p:cNvPr>
          <p:cNvSpPr/>
          <p:nvPr/>
        </p:nvSpPr>
        <p:spPr>
          <a:xfrm>
            <a:off x="2076941" y="5217630"/>
            <a:ext cx="1539122" cy="1211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algn="ctr">
            <a:solidFill>
              <a:srgbClr val="9AAFD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ko-KR" altLang="en-US" sz="831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F8CD794-7CC7-4D7E-94DF-2A135DDC9F40}"/>
              </a:ext>
            </a:extLst>
          </p:cNvPr>
          <p:cNvSpPr txBox="1"/>
          <p:nvPr/>
        </p:nvSpPr>
        <p:spPr>
          <a:xfrm>
            <a:off x="2114222" y="6202745"/>
            <a:ext cx="1420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ko-KR" altLang="en-US" sz="1015" b="1" spc="-138" dirty="0" err="1">
                <a:solidFill>
                  <a:srgbClr val="44546A">
                    <a:lumMod val="60000"/>
                    <a:lumOff val="40000"/>
                    <a:alpha val="99000"/>
                  </a:srgbClr>
                </a:solidFill>
                <a:latin typeface="맑은 고딕" panose="020B0503020000020004" pitchFamily="50" charset="-127"/>
              </a:rPr>
              <a:t>슈퍼컴</a:t>
            </a:r>
            <a:r>
              <a:rPr lang="en-US" altLang="ko-KR" sz="1015" b="1" spc="-138" dirty="0">
                <a:solidFill>
                  <a:srgbClr val="44546A">
                    <a:lumMod val="60000"/>
                    <a:lumOff val="40000"/>
                    <a:alpha val="99000"/>
                  </a:srgbClr>
                </a:solidFill>
                <a:latin typeface="맑은 고딕" panose="020B0503020000020004" pitchFamily="50" charset="-127"/>
              </a:rPr>
              <a:t>5</a:t>
            </a:r>
            <a:r>
              <a:rPr lang="ko-KR" altLang="en-US" sz="1015" b="1" spc="-138" dirty="0">
                <a:solidFill>
                  <a:srgbClr val="44546A">
                    <a:lumMod val="60000"/>
                    <a:lumOff val="40000"/>
                    <a:alpha val="99000"/>
                  </a:srgbClr>
                </a:solidFill>
                <a:latin typeface="맑은 고딕" panose="020B0503020000020004" pitchFamily="50" charset="-127"/>
              </a:rPr>
              <a:t>호기 활용연구</a:t>
            </a:r>
          </a:p>
        </p:txBody>
      </p:sp>
      <p:pic>
        <p:nvPicPr>
          <p:cNvPr id="143" name="Picture 2" descr="화살">
            <a:extLst>
              <a:ext uri="{FF2B5EF4-FFF2-40B4-BE49-F238E27FC236}">
                <a16:creationId xmlns:a16="http://schemas.microsoft.com/office/drawing/2014/main" id="{73DD1E2F-F20D-4452-86D7-2524622F0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6455" y="1760594"/>
            <a:ext cx="7442359" cy="38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화살">
            <a:extLst>
              <a:ext uri="{FF2B5EF4-FFF2-40B4-BE49-F238E27FC236}">
                <a16:creationId xmlns:a16="http://schemas.microsoft.com/office/drawing/2014/main" id="{AD0DBF4A-6827-4181-B1B0-F91AE9C7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94731" y="4806817"/>
            <a:ext cx="4767857" cy="23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직사각형 92">
            <a:extLst>
              <a:ext uri="{FF2B5EF4-FFF2-40B4-BE49-F238E27FC236}">
                <a16:creationId xmlns:a16="http://schemas.microsoft.com/office/drawing/2014/main" id="{DCA459AF-CB9D-0E4A-9B3B-B7CAB8D0F776}"/>
              </a:ext>
            </a:extLst>
          </p:cNvPr>
          <p:cNvSpPr/>
          <p:nvPr/>
        </p:nvSpPr>
        <p:spPr>
          <a:xfrm>
            <a:off x="5020741" y="2787317"/>
            <a:ext cx="1870985" cy="3687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6" tIns="42198" rIns="84396" bIns="42198" spcCol="0" rtlCol="0" anchor="ctr"/>
          <a:lstStyle/>
          <a:p>
            <a:pPr algn="ctr"/>
            <a:endParaRPr lang="ko-KR" altLang="en-US" sz="1662" dirty="0">
              <a:solidFill>
                <a:prstClr val="white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18" name="직사각형 283">
            <a:extLst>
              <a:ext uri="{FF2B5EF4-FFF2-40B4-BE49-F238E27FC236}">
                <a16:creationId xmlns:a16="http://schemas.microsoft.com/office/drawing/2014/main" id="{777338D7-594F-334B-9F5C-5A44C5C2A7EE}"/>
              </a:ext>
            </a:extLst>
          </p:cNvPr>
          <p:cNvSpPr/>
          <p:nvPr/>
        </p:nvSpPr>
        <p:spPr>
          <a:xfrm>
            <a:off x="5009708" y="2909565"/>
            <a:ext cx="1934850" cy="21313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물성물리 커뮤니티 발굴 및 </a:t>
            </a:r>
            <a:r>
              <a:rPr lang="ko-KR" altLang="en-US" sz="785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니즈</a:t>
            </a: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 제공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840FDA2-DEAE-4240-93A3-D27E7702FC42}"/>
              </a:ext>
            </a:extLst>
          </p:cNvPr>
          <p:cNvSpPr txBox="1"/>
          <p:nvPr/>
        </p:nvSpPr>
        <p:spPr>
          <a:xfrm>
            <a:off x="4418275" y="4867679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endParaRPr lang="ko-KR" altLang="en-US" sz="1108" b="1" spc="-138" dirty="0">
              <a:solidFill>
                <a:srgbClr val="44546A">
                  <a:lumMod val="60000"/>
                  <a:lumOff val="40000"/>
                  <a:alpha val="99000"/>
                </a:srgb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4410DABB-5F02-4084-822B-67F80CDAA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" y="304283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BE3BC66-0025-514D-BB45-AC260575C6AD}"/>
              </a:ext>
            </a:extLst>
          </p:cNvPr>
          <p:cNvSpPr txBox="1"/>
          <p:nvPr/>
        </p:nvSpPr>
        <p:spPr>
          <a:xfrm>
            <a:off x="2140621" y="4965857"/>
            <a:ext cx="168131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ko-KR" altLang="en-US" sz="1015" b="1" dirty="0">
                <a:solidFill>
                  <a:srgbClr val="FF0000">
                    <a:alpha val="99000"/>
                  </a:srgbClr>
                </a:solidFill>
                <a:latin typeface="맑은 고딕" panose="020B0503020000020004" pitchFamily="50" charset="-127"/>
              </a:rPr>
              <a:t>슈퍼컴퓨팅인프라센터</a:t>
            </a:r>
            <a:endParaRPr lang="en-US" altLang="ko-KR" sz="1015" b="1" dirty="0">
              <a:solidFill>
                <a:srgbClr val="FF0000">
                  <a:alpha val="99000"/>
                </a:srgb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31" name="왼쪽/오른쪽 화살표 130"/>
          <p:cNvSpPr/>
          <p:nvPr/>
        </p:nvSpPr>
        <p:spPr>
          <a:xfrm>
            <a:off x="7104030" y="4163291"/>
            <a:ext cx="311207" cy="2007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solidFill>
                <a:prstClr val="white"/>
              </a:solidFill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0BE3BC66-0025-514D-BB45-AC260575C6AD}"/>
              </a:ext>
            </a:extLst>
          </p:cNvPr>
          <p:cNvSpPr txBox="1"/>
          <p:nvPr/>
        </p:nvSpPr>
        <p:spPr>
          <a:xfrm>
            <a:off x="2522837" y="4809698"/>
            <a:ext cx="4152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ko-KR" altLang="en-US" sz="1108" b="1" dirty="0">
                <a:solidFill>
                  <a:prstClr val="black">
                    <a:lumMod val="65000"/>
                    <a:lumOff val="35000"/>
                    <a:alpha val="99000"/>
                  </a:prstClr>
                </a:solidFill>
                <a:latin typeface="맑은 고딕" panose="020B0503020000020004" pitchFamily="50" charset="-127"/>
              </a:rPr>
              <a:t>사이버인프라 활용 </a:t>
            </a:r>
            <a:endParaRPr lang="en-US" altLang="ko-KR" sz="1108" b="1" dirty="0">
              <a:solidFill>
                <a:prstClr val="black">
                  <a:lumMod val="65000"/>
                  <a:lumOff val="35000"/>
                  <a:alpha val="99000"/>
                </a:prst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66" name="모서리가 둥근 직사각형 65">
            <a:extLst>
              <a:ext uri="{FF2B5EF4-FFF2-40B4-BE49-F238E27FC236}">
                <a16:creationId xmlns:a16="http://schemas.microsoft.com/office/drawing/2014/main" id="{377DE913-7AED-BC49-B454-127890380FBB}"/>
              </a:ext>
            </a:extLst>
          </p:cNvPr>
          <p:cNvSpPr/>
          <p:nvPr/>
        </p:nvSpPr>
        <p:spPr>
          <a:xfrm>
            <a:off x="196592" y="2180958"/>
            <a:ext cx="1491669" cy="4096660"/>
          </a:xfrm>
          <a:prstGeom prst="roundRect">
            <a:avLst>
              <a:gd name="adj" fmla="val 0"/>
            </a:avLst>
          </a:prstGeom>
          <a:solidFill>
            <a:schemeClr val="bg2">
              <a:alpha val="60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6" tIns="42198" rIns="84396" bIns="42198" spcCol="0" rtlCol="0" anchor="ctr"/>
          <a:lstStyle/>
          <a:p>
            <a:pPr algn="ctr"/>
            <a:endParaRPr lang="ko-KR" altLang="en-US" sz="1662" dirty="0">
              <a:solidFill>
                <a:prstClr val="white"/>
              </a:solidFill>
              <a:latin typeface="맑은 고딕" panose="020B0503020000020004" pitchFamily="50" charset="-127"/>
            </a:endParaRPr>
          </a:p>
        </p:txBody>
      </p:sp>
      <p:sp>
        <p:nvSpPr>
          <p:cNvPr id="67" name="제목 97">
            <a:extLst>
              <a:ext uri="{FF2B5EF4-FFF2-40B4-BE49-F238E27FC236}">
                <a16:creationId xmlns:a16="http://schemas.microsoft.com/office/drawing/2014/main" id="{ED8AF7FF-C612-4A11-9DB5-4929578CA51F}"/>
              </a:ext>
            </a:extLst>
          </p:cNvPr>
          <p:cNvSpPr txBox="1">
            <a:spLocks/>
          </p:cNvSpPr>
          <p:nvPr/>
        </p:nvSpPr>
        <p:spPr>
          <a:xfrm>
            <a:off x="969485" y="6004867"/>
            <a:ext cx="118622" cy="1278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kern="0" spc="-50">
                <a:ln>
                  <a:solidFill>
                    <a:srgbClr val="CCCCCC">
                      <a:alpha val="0"/>
                    </a:srgb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pPr algn="r"/>
            <a:r>
              <a:rPr lang="en-US" altLang="ko-KR" sz="831" spc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endParaRPr lang="ko-KR" altLang="en-US" sz="831" spc="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92" name="그룹 91">
            <a:extLst>
              <a:ext uri="{FF2B5EF4-FFF2-40B4-BE49-F238E27FC236}">
                <a16:creationId xmlns:a16="http://schemas.microsoft.com/office/drawing/2014/main" id="{740FA86F-8DE8-1744-8BA1-693E8EF80CB4}"/>
              </a:ext>
            </a:extLst>
          </p:cNvPr>
          <p:cNvGrpSpPr/>
          <p:nvPr/>
        </p:nvGrpSpPr>
        <p:grpSpPr>
          <a:xfrm>
            <a:off x="640543" y="1920444"/>
            <a:ext cx="713658" cy="558138"/>
            <a:chOff x="553905" y="3636108"/>
            <a:chExt cx="764529" cy="597326"/>
          </a:xfrm>
        </p:grpSpPr>
        <p:sp>
          <p:nvSpPr>
            <p:cNvPr id="95" name="타원 94">
              <a:extLst>
                <a:ext uri="{FF2B5EF4-FFF2-40B4-BE49-F238E27FC236}">
                  <a16:creationId xmlns:a16="http://schemas.microsoft.com/office/drawing/2014/main" id="{8AEB7F92-5349-5541-BB77-D991C6D72C35}"/>
                </a:ext>
              </a:extLst>
            </p:cNvPr>
            <p:cNvSpPr/>
            <p:nvPr/>
          </p:nvSpPr>
          <p:spPr>
            <a:xfrm>
              <a:off x="627156" y="3636108"/>
              <a:ext cx="600804" cy="597326"/>
            </a:xfrm>
            <a:prstGeom prst="ellipse">
              <a:avLst/>
            </a:prstGeom>
            <a:gradFill>
              <a:gsLst>
                <a:gs pos="0">
                  <a:srgbClr val="597DC2"/>
                </a:gs>
                <a:gs pos="100000">
                  <a:srgbClr val="35599E"/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396" tIns="42198" rIns="84396" bIns="42198" rtlCol="0" anchor="ctr"/>
            <a:lstStyle/>
            <a:p>
              <a:pPr algn="ctr"/>
              <a:endParaRPr lang="ko-KR" altLang="en-US" sz="923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9F2B991-362B-0646-8794-6EFB0441F245}"/>
                </a:ext>
              </a:extLst>
            </p:cNvPr>
            <p:cNvSpPr txBox="1"/>
            <p:nvPr/>
          </p:nvSpPr>
          <p:spPr>
            <a:xfrm>
              <a:off x="553905" y="3683931"/>
              <a:ext cx="764529" cy="509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31" b="1" dirty="0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국가과학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  <a:p>
              <a:pPr algn="ctr"/>
              <a:r>
                <a:rPr lang="ko-KR" altLang="en-US" sz="831" b="1" dirty="0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기술데이터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  <a:p>
              <a:pPr algn="ctr"/>
              <a:r>
                <a:rPr lang="ko-KR" altLang="en-US" sz="831" b="1" dirty="0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본부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</p:txBody>
        </p:sp>
      </p:grpSp>
      <p:sp>
        <p:nvSpPr>
          <p:cNvPr id="98" name="모서리가 둥근 직사각형 97">
            <a:extLst>
              <a:ext uri="{FF2B5EF4-FFF2-40B4-BE49-F238E27FC236}">
                <a16:creationId xmlns:a16="http://schemas.microsoft.com/office/drawing/2014/main" id="{377DE913-7AED-BC49-B454-127890380FBB}"/>
              </a:ext>
            </a:extLst>
          </p:cNvPr>
          <p:cNvSpPr/>
          <p:nvPr/>
        </p:nvSpPr>
        <p:spPr>
          <a:xfrm>
            <a:off x="7415236" y="2189849"/>
            <a:ext cx="1595561" cy="4265267"/>
          </a:xfrm>
          <a:prstGeom prst="roundRect">
            <a:avLst>
              <a:gd name="adj" fmla="val 0"/>
            </a:avLst>
          </a:prstGeom>
          <a:solidFill>
            <a:schemeClr val="bg2">
              <a:alpha val="60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6" tIns="42198" rIns="84396" bIns="42198" spcCol="0" rtlCol="0" anchor="ctr"/>
          <a:lstStyle/>
          <a:p>
            <a:pPr algn="ctr"/>
            <a:endParaRPr lang="ko-KR" altLang="en-US" sz="1662" dirty="0">
              <a:solidFill>
                <a:prstClr val="white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04" name="제목 97">
            <a:extLst>
              <a:ext uri="{FF2B5EF4-FFF2-40B4-BE49-F238E27FC236}">
                <a16:creationId xmlns:a16="http://schemas.microsoft.com/office/drawing/2014/main" id="{ED8AF7FF-C612-4A11-9DB5-4929578CA51F}"/>
              </a:ext>
            </a:extLst>
          </p:cNvPr>
          <p:cNvSpPr txBox="1">
            <a:spLocks/>
          </p:cNvSpPr>
          <p:nvPr/>
        </p:nvSpPr>
        <p:spPr>
          <a:xfrm>
            <a:off x="8260655" y="6258382"/>
            <a:ext cx="118622" cy="12785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kern="0" spc="-50">
                <a:ln>
                  <a:solidFill>
                    <a:srgbClr val="CCCCCC">
                      <a:alpha val="0"/>
                    </a:srgbClr>
                  </a:solidFill>
                </a:ln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pPr algn="r"/>
            <a:r>
              <a:rPr lang="en-US" altLang="ko-KR" sz="831" spc="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00</a:t>
            </a:r>
            <a:endParaRPr lang="ko-KR" altLang="en-US" sz="831" spc="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7506789" y="4437756"/>
            <a:ext cx="1394153" cy="1022164"/>
            <a:chOff x="8331213" y="4921933"/>
            <a:chExt cx="1529463" cy="1167142"/>
          </a:xfrm>
        </p:grpSpPr>
        <p:sp>
          <p:nvSpPr>
            <p:cNvPr id="105" name="사각형: 둥근 모서리 56">
              <a:extLst>
                <a:ext uri="{FF2B5EF4-FFF2-40B4-BE49-F238E27FC236}">
                  <a16:creationId xmlns:a16="http://schemas.microsoft.com/office/drawing/2014/main" id="{F605CE06-3209-4153-9A9E-5FBC7A850219}"/>
                </a:ext>
              </a:extLst>
            </p:cNvPr>
            <p:cNvSpPr/>
            <p:nvPr/>
          </p:nvSpPr>
          <p:spPr>
            <a:xfrm>
              <a:off x="8331213" y="4921933"/>
              <a:ext cx="1513831" cy="1167142"/>
            </a:xfrm>
            <a:prstGeom prst="roundRect">
              <a:avLst>
                <a:gd name="adj" fmla="val 8171"/>
              </a:avLst>
            </a:prstGeom>
            <a:solidFill>
              <a:schemeClr val="accent1">
                <a:lumMod val="20000"/>
                <a:lumOff val="80000"/>
                <a:alpha val="56000"/>
              </a:schemeClr>
            </a:solidFill>
            <a:ln w="63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62">
                <a:solidFill>
                  <a:prstClr val="white"/>
                </a:solidFill>
              </a:endParaRPr>
            </a:p>
          </p:txBody>
        </p:sp>
        <p:pic>
          <p:nvPicPr>
            <p:cNvPr id="106" name="그림 105">
              <a:extLst>
                <a:ext uri="{FF2B5EF4-FFF2-40B4-BE49-F238E27FC236}">
                  <a16:creationId xmlns:a16="http://schemas.microsoft.com/office/drawing/2014/main" id="{B400A5D3-43D0-4F9B-9E0B-A9C2AD5ED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5273" y="5018480"/>
              <a:ext cx="459955" cy="410993"/>
            </a:xfrm>
            <a:prstGeom prst="rect">
              <a:avLst/>
            </a:prstGeom>
          </p:spPr>
        </p:pic>
        <p:pic>
          <p:nvPicPr>
            <p:cNvPr id="107" name="그림 106">
              <a:extLst>
                <a:ext uri="{FF2B5EF4-FFF2-40B4-BE49-F238E27FC236}">
                  <a16:creationId xmlns:a16="http://schemas.microsoft.com/office/drawing/2014/main" id="{0C213D62-E7FA-47A7-A18B-BB7EFB679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9597" y="5193856"/>
              <a:ext cx="601079" cy="220633"/>
            </a:xfrm>
            <a:prstGeom prst="rect">
              <a:avLst/>
            </a:prstGeom>
          </p:spPr>
        </p:pic>
        <p:pic>
          <p:nvPicPr>
            <p:cNvPr id="109" name="그림 108">
              <a:extLst>
                <a:ext uri="{FF2B5EF4-FFF2-40B4-BE49-F238E27FC236}">
                  <a16:creationId xmlns:a16="http://schemas.microsoft.com/office/drawing/2014/main" id="{FF92B081-CE5A-42FD-963D-25E0585E0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01259" y="5536154"/>
              <a:ext cx="413269" cy="455542"/>
            </a:xfrm>
            <a:prstGeom prst="rect">
              <a:avLst/>
            </a:prstGeom>
          </p:spPr>
        </p:pic>
        <p:pic>
          <p:nvPicPr>
            <p:cNvPr id="110" name="그림 109">
              <a:extLst>
                <a:ext uri="{FF2B5EF4-FFF2-40B4-BE49-F238E27FC236}">
                  <a16:creationId xmlns:a16="http://schemas.microsoft.com/office/drawing/2014/main" id="{A21D11A8-D3F8-42A8-A130-2E16AB3A2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78531" y="5024482"/>
              <a:ext cx="377952" cy="416613"/>
            </a:xfrm>
            <a:prstGeom prst="rect">
              <a:avLst/>
            </a:prstGeom>
          </p:spPr>
        </p:pic>
        <p:pic>
          <p:nvPicPr>
            <p:cNvPr id="111" name="그림 110">
              <a:extLst>
                <a:ext uri="{FF2B5EF4-FFF2-40B4-BE49-F238E27FC236}">
                  <a16:creationId xmlns:a16="http://schemas.microsoft.com/office/drawing/2014/main" id="{A09A5B37-7693-4721-A5CF-562D0244B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73445" y="5062842"/>
              <a:ext cx="556033" cy="131008"/>
            </a:xfrm>
            <a:prstGeom prst="rect">
              <a:avLst/>
            </a:prstGeom>
          </p:spPr>
        </p:pic>
        <p:pic>
          <p:nvPicPr>
            <p:cNvPr id="112" name="그림 111">
              <a:extLst>
                <a:ext uri="{FF2B5EF4-FFF2-40B4-BE49-F238E27FC236}">
                  <a16:creationId xmlns:a16="http://schemas.microsoft.com/office/drawing/2014/main" id="{0061AFE2-0B78-49BA-A8E4-89B9CBB0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6917" y="5522518"/>
              <a:ext cx="413269" cy="455543"/>
            </a:xfrm>
            <a:prstGeom prst="rect">
              <a:avLst/>
            </a:prstGeom>
          </p:spPr>
        </p:pic>
        <p:pic>
          <p:nvPicPr>
            <p:cNvPr id="113" name="그림 112">
              <a:extLst>
                <a:ext uri="{FF2B5EF4-FFF2-40B4-BE49-F238E27FC236}">
                  <a16:creationId xmlns:a16="http://schemas.microsoft.com/office/drawing/2014/main" id="{45A494C3-EC03-4A5A-A561-B964A13B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55802" y="5521791"/>
              <a:ext cx="413269" cy="455543"/>
            </a:xfrm>
            <a:prstGeom prst="rect">
              <a:avLst/>
            </a:prstGeom>
          </p:spPr>
        </p:pic>
      </p:grpSp>
      <p:grpSp>
        <p:nvGrpSpPr>
          <p:cNvPr id="147" name="그룹 146">
            <a:extLst>
              <a:ext uri="{FF2B5EF4-FFF2-40B4-BE49-F238E27FC236}">
                <a16:creationId xmlns:a16="http://schemas.microsoft.com/office/drawing/2014/main" id="{740FA86F-8DE8-1744-8BA1-693E8EF80CB4}"/>
              </a:ext>
            </a:extLst>
          </p:cNvPr>
          <p:cNvGrpSpPr/>
          <p:nvPr/>
        </p:nvGrpSpPr>
        <p:grpSpPr>
          <a:xfrm>
            <a:off x="7864104" y="1889473"/>
            <a:ext cx="713658" cy="558138"/>
            <a:chOff x="560878" y="3636108"/>
            <a:chExt cx="764529" cy="597326"/>
          </a:xfrm>
        </p:grpSpPr>
        <p:sp>
          <p:nvSpPr>
            <p:cNvPr id="149" name="타원 148">
              <a:extLst>
                <a:ext uri="{FF2B5EF4-FFF2-40B4-BE49-F238E27FC236}">
                  <a16:creationId xmlns:a16="http://schemas.microsoft.com/office/drawing/2014/main" id="{8AEB7F92-5349-5541-BB77-D991C6D72C35}"/>
                </a:ext>
              </a:extLst>
            </p:cNvPr>
            <p:cNvSpPr/>
            <p:nvPr/>
          </p:nvSpPr>
          <p:spPr>
            <a:xfrm>
              <a:off x="627156" y="3636108"/>
              <a:ext cx="600804" cy="597326"/>
            </a:xfrm>
            <a:prstGeom prst="ellipse">
              <a:avLst/>
            </a:prstGeom>
            <a:gradFill>
              <a:gsLst>
                <a:gs pos="0">
                  <a:srgbClr val="597DC2"/>
                </a:gs>
                <a:gs pos="100000">
                  <a:srgbClr val="35599E"/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396" tIns="42198" rIns="84396" bIns="42198" rtlCol="0" anchor="ctr"/>
            <a:lstStyle/>
            <a:p>
              <a:pPr algn="ctr"/>
              <a:endParaRPr lang="ko-KR" altLang="en-US" sz="923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E9F2B991-362B-0646-8794-6EFB0441F245}"/>
                </a:ext>
              </a:extLst>
            </p:cNvPr>
            <p:cNvSpPr txBox="1"/>
            <p:nvPr/>
          </p:nvSpPr>
          <p:spPr>
            <a:xfrm>
              <a:off x="560878" y="3683780"/>
              <a:ext cx="764529" cy="509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31" b="1" dirty="0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과학기술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  <a:p>
              <a:pPr algn="ctr"/>
              <a:r>
                <a:rPr lang="ko-KR" altLang="en-US" sz="831" b="1" dirty="0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디지털융합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  <a:p>
              <a:pPr algn="ctr"/>
              <a:r>
                <a:rPr lang="ko-KR" altLang="en-US" sz="831" b="1" dirty="0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본부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740FA86F-8DE8-1744-8BA1-693E8EF80CB4}"/>
              </a:ext>
            </a:extLst>
          </p:cNvPr>
          <p:cNvGrpSpPr/>
          <p:nvPr/>
        </p:nvGrpSpPr>
        <p:grpSpPr>
          <a:xfrm>
            <a:off x="4381522" y="1870772"/>
            <a:ext cx="713658" cy="558138"/>
            <a:chOff x="554997" y="3636108"/>
            <a:chExt cx="764529" cy="597326"/>
          </a:xfrm>
        </p:grpSpPr>
        <p:sp>
          <p:nvSpPr>
            <p:cNvPr id="152" name="타원 151">
              <a:extLst>
                <a:ext uri="{FF2B5EF4-FFF2-40B4-BE49-F238E27FC236}">
                  <a16:creationId xmlns:a16="http://schemas.microsoft.com/office/drawing/2014/main" id="{8AEB7F92-5349-5541-BB77-D991C6D72C35}"/>
                </a:ext>
              </a:extLst>
            </p:cNvPr>
            <p:cNvSpPr/>
            <p:nvPr/>
          </p:nvSpPr>
          <p:spPr>
            <a:xfrm>
              <a:off x="627156" y="3636108"/>
              <a:ext cx="600804" cy="597326"/>
            </a:xfrm>
            <a:prstGeom prst="ellipse">
              <a:avLst/>
            </a:prstGeom>
            <a:gradFill>
              <a:gsLst>
                <a:gs pos="0">
                  <a:srgbClr val="597DC2"/>
                </a:gs>
                <a:gs pos="100000">
                  <a:srgbClr val="35599E"/>
                </a:gs>
              </a:gsLst>
              <a:lin ang="5400000" scaled="0"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396" tIns="42198" rIns="84396" bIns="42198" rtlCol="0" anchor="ctr"/>
            <a:lstStyle/>
            <a:p>
              <a:pPr algn="ctr"/>
              <a:endParaRPr lang="ko-KR" altLang="en-US" sz="923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9F2B991-362B-0646-8794-6EFB0441F245}"/>
                </a:ext>
              </a:extLst>
            </p:cNvPr>
            <p:cNvSpPr txBox="1"/>
            <p:nvPr/>
          </p:nvSpPr>
          <p:spPr>
            <a:xfrm>
              <a:off x="554997" y="3672581"/>
              <a:ext cx="764529" cy="509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831" b="1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국가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  <a:p>
              <a:pPr algn="ctr"/>
              <a:r>
                <a:rPr lang="ko-KR" altLang="en-US" sz="831" b="1" dirty="0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슈퍼컴퓨팅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  <a:p>
              <a:pPr algn="ctr"/>
              <a:r>
                <a:rPr lang="ko-KR" altLang="en-US" sz="831" b="1" dirty="0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본부</a:t>
              </a:r>
              <a:endParaRPr lang="en-US" altLang="ko-KR" sz="831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</p:txBody>
        </p:sp>
      </p:grpSp>
      <p:sp>
        <p:nvSpPr>
          <p:cNvPr id="156" name="직사각형 155">
            <a:extLst>
              <a:ext uri="{FF2B5EF4-FFF2-40B4-BE49-F238E27FC236}">
                <a16:creationId xmlns:a16="http://schemas.microsoft.com/office/drawing/2014/main" id="{F7D40236-83DE-BF47-AE0D-873B5E270E5B}"/>
              </a:ext>
            </a:extLst>
          </p:cNvPr>
          <p:cNvSpPr/>
          <p:nvPr/>
        </p:nvSpPr>
        <p:spPr>
          <a:xfrm>
            <a:off x="5020741" y="4090675"/>
            <a:ext cx="1870985" cy="6036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96" tIns="42198" rIns="84396" bIns="42198" spcCol="0" rtlCol="0" anchor="ctr"/>
          <a:lstStyle/>
          <a:p>
            <a:pPr latinLnBrk="0">
              <a:defRPr/>
            </a:pPr>
            <a:endParaRPr lang="en-US" altLang="ko-KR" sz="785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99695" indent="-99695" latinLnBrk="0">
              <a:buFont typeface="Arial" panose="020B0604020202020204" pitchFamily="34" charset="0"/>
              <a:buChar char="•"/>
              <a:defRPr/>
            </a:pP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수치해석알고리즘 </a:t>
            </a:r>
            <a:r>
              <a:rPr lang="ko-KR" altLang="en-US" sz="785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니즈</a:t>
            </a: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 제공 </a:t>
            </a:r>
            <a:endParaRPr lang="en-US" altLang="ko-KR" sz="785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99695" indent="-99695" latinLnBrk="0">
              <a:buFont typeface="Arial" panose="020B0604020202020204" pitchFamily="34" charset="0"/>
              <a:buChar char="•"/>
              <a:defRPr/>
            </a:pPr>
            <a:r>
              <a:rPr lang="en-US" altLang="ko-KR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5</a:t>
            </a: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호기최적화 병렬화 </a:t>
            </a:r>
            <a:r>
              <a:rPr lang="ko-KR" altLang="en-US" sz="785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니즈</a:t>
            </a: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 제공 </a:t>
            </a:r>
            <a:endParaRPr lang="en-US" altLang="ko-KR" sz="785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99695" indent="-99695" latinLnBrk="0">
              <a:buFont typeface="Arial" panose="020B0604020202020204" pitchFamily="34" charset="0"/>
              <a:buChar char="•"/>
              <a:defRPr/>
            </a:pPr>
            <a:r>
              <a:rPr lang="en-US" altLang="ko-KR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HW </a:t>
            </a:r>
            <a:r>
              <a:rPr lang="ko-KR" altLang="en-US" sz="785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아키텍쳐</a:t>
            </a: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785" dirty="0" err="1">
                <a:solidFill>
                  <a:prstClr val="black"/>
                </a:solidFill>
                <a:latin typeface="맑은 고딕" panose="020B0503020000020004" pitchFamily="50" charset="-127"/>
              </a:rPr>
              <a:t>니즈</a:t>
            </a:r>
            <a:r>
              <a:rPr lang="ko-KR" altLang="en-US" sz="785" dirty="0">
                <a:solidFill>
                  <a:prstClr val="black"/>
                </a:solidFill>
                <a:latin typeface="맑은 고딕" panose="020B0503020000020004" pitchFamily="50" charset="-127"/>
              </a:rPr>
              <a:t> 제공</a:t>
            </a:r>
            <a:endParaRPr lang="en-US" altLang="ko-KR" sz="785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BE3BC66-0025-514D-BB45-AC260575C6AD}"/>
              </a:ext>
            </a:extLst>
          </p:cNvPr>
          <p:cNvSpPr txBox="1"/>
          <p:nvPr/>
        </p:nvSpPr>
        <p:spPr>
          <a:xfrm>
            <a:off x="2215039" y="2262181"/>
            <a:ext cx="14744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ko-KR" altLang="en-US" sz="1015" b="1" dirty="0">
                <a:solidFill>
                  <a:srgbClr val="FF0000">
                    <a:alpha val="99000"/>
                  </a:srgbClr>
                </a:solidFill>
                <a:latin typeface="맑은 고딕" panose="020B0503020000020004" pitchFamily="50" charset="-127"/>
              </a:rPr>
              <a:t>슈퍼컴퓨팅응용센터</a:t>
            </a:r>
            <a:endParaRPr lang="en-US" altLang="ko-KR" sz="1015" b="1" dirty="0">
              <a:solidFill>
                <a:srgbClr val="FF0000">
                  <a:alpha val="99000"/>
                </a:srgbClr>
              </a:solidFill>
              <a:latin typeface="맑은 고딕" panose="020B05030200000200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5407" y="3509765"/>
            <a:ext cx="1455218" cy="85866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659" y="4682833"/>
            <a:ext cx="1406747" cy="68679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50239" y="5276828"/>
            <a:ext cx="1373802" cy="92007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7813" y="5318355"/>
            <a:ext cx="1408932" cy="89867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5566" y="2578427"/>
            <a:ext cx="1494902" cy="741978"/>
          </a:xfrm>
          <a:prstGeom prst="rect">
            <a:avLst/>
          </a:prstGeom>
        </p:spPr>
      </p:pic>
      <p:sp>
        <p:nvSpPr>
          <p:cNvPr id="250" name="TextBox 249">
            <a:extLst>
              <a:ext uri="{FF2B5EF4-FFF2-40B4-BE49-F238E27FC236}">
                <a16:creationId xmlns:a16="http://schemas.microsoft.com/office/drawing/2014/main" id="{A98D11D9-25D2-4D89-86C8-08D27AD4D16E}"/>
              </a:ext>
            </a:extLst>
          </p:cNvPr>
          <p:cNvSpPr txBox="1"/>
          <p:nvPr/>
        </p:nvSpPr>
        <p:spPr>
          <a:xfrm>
            <a:off x="7435660" y="2396281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ko-KR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rPr>
              <a:t>LHCOPN, LHCONE </a:t>
            </a:r>
            <a:r>
              <a:rPr lang="ko-KR" altLang="en-US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rPr>
              <a:t>제공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5909" y="5659785"/>
            <a:ext cx="1326595" cy="759253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2260228" y="2636684"/>
            <a:ext cx="2854749" cy="2073684"/>
            <a:chOff x="2507522" y="2570657"/>
            <a:chExt cx="3092645" cy="2246491"/>
          </a:xfrm>
        </p:grpSpPr>
        <p:sp>
          <p:nvSpPr>
            <p:cNvPr id="122" name="직사각형 121">
              <a:extLst>
                <a:ext uri="{FF2B5EF4-FFF2-40B4-BE49-F238E27FC236}">
                  <a16:creationId xmlns:a16="http://schemas.microsoft.com/office/drawing/2014/main" id="{781BE987-EA92-493C-96E5-1204728CB1E7}"/>
                </a:ext>
              </a:extLst>
            </p:cNvPr>
            <p:cNvSpPr/>
            <p:nvPr/>
          </p:nvSpPr>
          <p:spPr>
            <a:xfrm>
              <a:off x="2507522" y="2733843"/>
              <a:ext cx="2748924" cy="2083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4396" tIns="42198" rIns="84396" bIns="42198" spcCol="0" rtlCol="0" anchor="ctr"/>
            <a:lstStyle/>
            <a:p>
              <a:pPr algn="ctr"/>
              <a:endParaRPr lang="ko-KR" altLang="en-US" sz="1662">
                <a:solidFill>
                  <a:prstClr val="white"/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C29D846-DC57-4968-A89F-91F03F5A9766}"/>
                </a:ext>
              </a:extLst>
            </p:cNvPr>
            <p:cNvSpPr txBox="1"/>
            <p:nvPr/>
          </p:nvSpPr>
          <p:spPr>
            <a:xfrm>
              <a:off x="2651844" y="2570657"/>
              <a:ext cx="1312330" cy="266739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ko-KR" altLang="en-US" sz="1015" b="1" dirty="0" err="1">
                  <a:solidFill>
                    <a:prstClr val="white">
                      <a:alpha val="99000"/>
                    </a:prstClr>
                  </a:solidFill>
                  <a:latin typeface="맑은 고딕" panose="020B0503020000020004" pitchFamily="50" charset="-127"/>
                </a:rPr>
                <a:t>계산과학팀</a:t>
              </a:r>
              <a:endParaRPr lang="en-US" altLang="ko-KR" sz="1015" b="1" dirty="0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</p:txBody>
        </p:sp>
        <p:sp>
          <p:nvSpPr>
            <p:cNvPr id="124" name="직사각형 283">
              <a:extLst>
                <a:ext uri="{FF2B5EF4-FFF2-40B4-BE49-F238E27FC236}">
                  <a16:creationId xmlns:a16="http://schemas.microsoft.com/office/drawing/2014/main" id="{2F92A118-9FD3-4DA8-98C9-5ACAF897184A}"/>
                </a:ext>
              </a:extLst>
            </p:cNvPr>
            <p:cNvSpPr/>
            <p:nvPr/>
          </p:nvSpPr>
          <p:spPr>
            <a:xfrm>
              <a:off x="3816115" y="3002647"/>
              <a:ext cx="1500735" cy="1623639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49846" rIns="49846" rtlCol="0">
              <a:spAutoFit/>
            </a:bodyPr>
            <a:lstStyle/>
            <a:p>
              <a:pPr marL="66463" indent="66463" latinLnBrk="0">
                <a:buFont typeface="Arial" panose="020B0604020202020204" pitchFamily="34" charset="0"/>
                <a:buChar char="•"/>
                <a:defRPr/>
              </a:pP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입자물리</a:t>
              </a:r>
              <a:r>
                <a:rPr lang="en-US" altLang="ko-KR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,</a:t>
              </a: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 생물물리</a:t>
              </a:r>
              <a:r>
                <a:rPr lang="en-US" altLang="ko-KR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,</a:t>
              </a: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  의학물리 </a:t>
              </a:r>
              <a:r>
                <a:rPr lang="en-US" altLang="ko-KR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,</a:t>
              </a: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    </a:t>
              </a: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latinLnBrk="0">
                <a:defRPr/>
              </a:pPr>
              <a:r>
                <a:rPr lang="en-US" altLang="ko-KR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   </a:t>
              </a: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물성물리 슈퍼 리드 수행 </a:t>
              </a: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latinLnBrk="0">
                <a:defRPr/>
              </a:pPr>
              <a:r>
                <a:rPr lang="en-US" altLang="ko-KR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 </a:t>
              </a:r>
              <a:r>
                <a:rPr lang="en-US" altLang="ko-KR" sz="831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⇒ </a:t>
              </a: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커뮤니티 선도</a:t>
              </a: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latinLnBrk="0">
                <a:defRPr/>
              </a:pP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indent="66463" latinLnBrk="0">
                <a:buFont typeface="Arial" panose="020B0604020202020204" pitchFamily="34" charset="0"/>
                <a:buChar char="•"/>
                <a:defRPr/>
              </a:pPr>
              <a:r>
                <a:rPr lang="ko-KR" altLang="en-US" sz="831" spc="-138" dirty="0" err="1">
                  <a:solidFill>
                    <a:prstClr val="black"/>
                  </a:solidFill>
                  <a:latin typeface="맑은 고딕" panose="020B0503020000020004" pitchFamily="50" charset="-127"/>
                </a:rPr>
                <a:t>슈퍼사이언스</a:t>
              </a:r>
              <a:r>
                <a:rPr lang="en-US" altLang="ko-KR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22  </a:t>
              </a: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발간</a:t>
              </a: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indent="66463" latinLnBrk="0">
                <a:buFont typeface="Arial" panose="020B0604020202020204" pitchFamily="34" charset="0"/>
                <a:buChar char="•"/>
                <a:defRPr/>
              </a:pPr>
              <a:r>
                <a:rPr lang="en-US" altLang="ko-KR" sz="831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HEP S/W </a:t>
              </a:r>
              <a:r>
                <a:rPr lang="ko-KR" altLang="en-US" sz="831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기술지원   </a:t>
              </a:r>
              <a:endParaRPr lang="en-US" altLang="ko-KR" sz="831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latinLnBrk="0">
                <a:defRPr/>
              </a:pPr>
              <a:r>
                <a:rPr lang="en-US" altLang="ko-KR" sz="831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  (10</a:t>
              </a:r>
              <a:r>
                <a:rPr lang="ko-KR" altLang="en-US" sz="831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구좌</a:t>
              </a:r>
              <a:r>
                <a:rPr lang="en-US" altLang="ko-KR" sz="831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/</a:t>
              </a:r>
              <a:r>
                <a:rPr lang="ko-KR" altLang="en-US" sz="831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년</a:t>
              </a:r>
              <a:r>
                <a:rPr lang="en-US" altLang="ko-KR" sz="831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)</a:t>
              </a: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indent="66463" latinLnBrk="0">
                <a:buFont typeface="Arial" panose="020B0604020202020204" pitchFamily="34" charset="0"/>
                <a:buChar char="•"/>
                <a:defRPr/>
              </a:pP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혁신지원 산출  성과물 정리</a:t>
              </a: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indent="66463" latinLnBrk="0">
                <a:buFont typeface="Arial" panose="020B0604020202020204" pitchFamily="34" charset="0"/>
                <a:buChar char="•"/>
                <a:defRPr/>
              </a:pP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indent="66463" latinLnBrk="0">
                <a:buFont typeface="Arial" panose="020B0604020202020204" pitchFamily="34" charset="0"/>
                <a:buChar char="•"/>
                <a:defRPr/>
              </a:pPr>
              <a:r>
                <a:rPr lang="ko-KR" altLang="en-US" sz="831" spc="-138" dirty="0">
                  <a:solidFill>
                    <a:prstClr val="black"/>
                  </a:solidFill>
                  <a:latin typeface="맑은 고딕" panose="020B0503020000020004" pitchFamily="50" charset="-127"/>
                </a:rPr>
                <a:t>초거대 계산기술 확보</a:t>
              </a: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  <a:p>
              <a:pPr marL="66463" indent="66463" latinLnBrk="0">
                <a:buFont typeface="Arial" panose="020B0604020202020204" pitchFamily="34" charset="0"/>
                <a:buChar char="•"/>
                <a:defRPr/>
              </a:pPr>
              <a:endParaRPr lang="en-US" altLang="ko-KR" sz="831" spc="-138" dirty="0">
                <a:solidFill>
                  <a:prstClr val="black"/>
                </a:solidFill>
                <a:latin typeface="맑은 고딕" panose="020B0503020000020004" pitchFamily="50" charset="-127"/>
              </a:endParaRPr>
            </a:p>
          </p:txBody>
        </p:sp>
        <p:cxnSp>
          <p:nvCxnSpPr>
            <p:cNvPr id="30" name="직선 화살표 연결선 29"/>
            <p:cNvCxnSpPr/>
            <p:nvPr/>
          </p:nvCxnSpPr>
          <p:spPr>
            <a:xfrm>
              <a:off x="5037833" y="3738999"/>
              <a:ext cx="562334" cy="5248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56102" y="2964536"/>
              <a:ext cx="1213444" cy="1648883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A98D11D9-25D2-4D89-86C8-08D27AD4D16E}"/>
              </a:ext>
            </a:extLst>
          </p:cNvPr>
          <p:cNvSpPr txBox="1"/>
          <p:nvPr/>
        </p:nvSpPr>
        <p:spPr>
          <a:xfrm>
            <a:off x="7416979" y="3329431"/>
            <a:ext cx="14318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ko-KR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rPr>
              <a:t>KREONET2 </a:t>
            </a:r>
            <a:r>
              <a:rPr lang="ko-KR" altLang="en-US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rPr>
              <a:t>국내외 기관 연동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198417" y="2511863"/>
            <a:ext cx="1448965" cy="1804163"/>
            <a:chOff x="228856" y="2095794"/>
            <a:chExt cx="1569713" cy="195451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5357" y="2311132"/>
              <a:ext cx="1483212" cy="1739172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98D11D9-25D2-4D89-86C8-08D27AD4D16E}"/>
                </a:ext>
              </a:extLst>
            </p:cNvPr>
            <p:cNvSpPr txBox="1"/>
            <p:nvPr/>
          </p:nvSpPr>
          <p:spPr>
            <a:xfrm>
              <a:off x="228856" y="2095794"/>
              <a:ext cx="597734" cy="266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altLang="ko-KR" sz="738" b="1" dirty="0">
                  <a:solidFill>
                    <a:prstClr val="black">
                      <a:alpha val="99000"/>
                    </a:prstClr>
                  </a:solidFill>
                  <a:latin typeface="맑은 고딕" panose="020B0503020000020004" pitchFamily="50" charset="-127"/>
                </a:rPr>
                <a:t>SCOAP3</a:t>
              </a:r>
              <a:endParaRPr lang="ko-KR" altLang="en-US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A98D11D9-25D2-4D89-86C8-08D27AD4D16E}"/>
              </a:ext>
            </a:extLst>
          </p:cNvPr>
          <p:cNvSpPr txBox="1"/>
          <p:nvPr/>
        </p:nvSpPr>
        <p:spPr>
          <a:xfrm>
            <a:off x="166908" y="4445512"/>
            <a:ext cx="1481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ko-KR" altLang="en-US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rPr>
              <a:t>연구데이터</a:t>
            </a:r>
            <a:r>
              <a:rPr lang="en-US" altLang="ko-KR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rPr>
              <a:t>분석활용 경진대회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98D11D9-25D2-4D89-86C8-08D27AD4D16E}"/>
              </a:ext>
            </a:extLst>
          </p:cNvPr>
          <p:cNvSpPr txBox="1"/>
          <p:nvPr/>
        </p:nvSpPr>
        <p:spPr>
          <a:xfrm>
            <a:off x="7466829" y="5455489"/>
            <a:ext cx="1035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ko-KR" altLang="en-US" sz="738" b="1" dirty="0">
                <a:solidFill>
                  <a:prstClr val="black">
                    <a:alpha val="99000"/>
                  </a:prstClr>
                </a:solidFill>
                <a:latin typeface="맑은 고딕" panose="020B0503020000020004" pitchFamily="50" charset="-127"/>
              </a:rPr>
              <a:t>과학데이터교육센터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7231" y="5866855"/>
            <a:ext cx="563762" cy="366253"/>
          </a:xfrm>
          <a:prstGeom prst="rect">
            <a:avLst/>
          </a:prstGeom>
        </p:spPr>
      </p:pic>
      <p:sp>
        <p:nvSpPr>
          <p:cNvPr id="103" name="왼쪽/오른쪽 화살표 102"/>
          <p:cNvSpPr/>
          <p:nvPr/>
        </p:nvSpPr>
        <p:spPr>
          <a:xfrm>
            <a:off x="1688585" y="4163291"/>
            <a:ext cx="311207" cy="2007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62">
              <a:solidFill>
                <a:prstClr val="white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31C006A-DC8A-EC47-81E0-F31806A64068}"/>
              </a:ext>
            </a:extLst>
          </p:cNvPr>
          <p:cNvSpPr txBox="1"/>
          <p:nvPr/>
        </p:nvSpPr>
        <p:spPr>
          <a:xfrm>
            <a:off x="5318294" y="2664818"/>
            <a:ext cx="1216035" cy="2462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ko-KR" altLang="en-US" sz="1015" b="1" dirty="0" err="1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rPr>
              <a:t>나노소재팀</a:t>
            </a:r>
            <a:endParaRPr lang="en-US" altLang="ko-KR" sz="1015" b="1" dirty="0">
              <a:solidFill>
                <a:prstClr val="white">
                  <a:alpha val="99000"/>
                </a:prstClr>
              </a:solidFill>
              <a:latin typeface="맑은 고딕" panose="020B0503020000020004" pitchFamily="50" charset="-127"/>
            </a:endParaRPr>
          </a:p>
        </p:txBody>
      </p:sp>
      <p:cxnSp>
        <p:nvCxnSpPr>
          <p:cNvPr id="28" name="직선 화살표 연결선 27"/>
          <p:cNvCxnSpPr>
            <a:endCxn id="93" idx="1"/>
          </p:cNvCxnSpPr>
          <p:nvPr/>
        </p:nvCxnSpPr>
        <p:spPr>
          <a:xfrm flipV="1">
            <a:off x="4428833" y="2971703"/>
            <a:ext cx="591908" cy="114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BC29D846-DC57-4968-A89F-91F03F5A9766}"/>
              </a:ext>
            </a:extLst>
          </p:cNvPr>
          <p:cNvSpPr txBox="1"/>
          <p:nvPr/>
        </p:nvSpPr>
        <p:spPr>
          <a:xfrm>
            <a:off x="5318083" y="3975659"/>
            <a:ext cx="1216246" cy="2462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ko-KR" altLang="en-US" sz="1015" b="1" dirty="0" err="1">
                <a:solidFill>
                  <a:prstClr val="white">
                    <a:alpha val="99000"/>
                  </a:prstClr>
                </a:solidFill>
                <a:latin typeface="맑은 고딕" panose="020B0503020000020004" pitchFamily="50" charset="-127"/>
              </a:rPr>
              <a:t>차세대컴퓨팅팀</a:t>
            </a:r>
            <a:endParaRPr lang="en-US" altLang="ko-KR" sz="1015" b="1" dirty="0">
              <a:solidFill>
                <a:prstClr val="white">
                  <a:alpha val="99000"/>
                </a:prst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4E816686-665B-844A-AD8E-91EDE26DBA71}"/>
              </a:ext>
            </a:extLst>
          </p:cNvPr>
          <p:cNvSpPr/>
          <p:nvPr/>
        </p:nvSpPr>
        <p:spPr>
          <a:xfrm>
            <a:off x="5894866" y="5209579"/>
            <a:ext cx="1152096" cy="12028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algn="ctr">
            <a:solidFill>
              <a:srgbClr val="9AAFDA"/>
            </a:solidFill>
            <a:miter lim="800000"/>
            <a:headEnd/>
            <a:tailEnd/>
          </a:ln>
          <a:effectLst/>
        </p:spPr>
        <p:txBody>
          <a:bodyPr lIns="0" tIns="0" rIns="0" bIns="0" anchor="t"/>
          <a:lstStyle/>
          <a:p>
            <a:pPr latinLnBrk="0">
              <a:defRPr/>
            </a:pPr>
            <a:r>
              <a:rPr lang="en-US" altLang="ko-KR" sz="1108" dirty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</a:p>
          <a:p>
            <a:pPr latinLnBrk="0">
              <a:defRPr/>
            </a:pPr>
            <a:endParaRPr lang="ko-KR" altLang="en-US" sz="831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04734" y="5289782"/>
            <a:ext cx="961701" cy="917692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0BE3BC66-0025-514D-BB45-AC260575C6AD}"/>
              </a:ext>
            </a:extLst>
          </p:cNvPr>
          <p:cNvSpPr txBox="1"/>
          <p:nvPr/>
        </p:nvSpPr>
        <p:spPr>
          <a:xfrm>
            <a:off x="6204879" y="4984354"/>
            <a:ext cx="608707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ko-KR" sz="1015" b="1" dirty="0">
                <a:solidFill>
                  <a:srgbClr val="FF0000">
                    <a:alpha val="99000"/>
                  </a:srgbClr>
                </a:solidFill>
                <a:latin typeface="맑은 고딕" panose="020B0503020000020004" pitchFamily="50" charset="-127"/>
              </a:rPr>
              <a:t>GSDC</a:t>
            </a:r>
          </a:p>
        </p:txBody>
      </p:sp>
      <p:cxnSp>
        <p:nvCxnSpPr>
          <p:cNvPr id="116" name="직선 화살표 연결선 115"/>
          <p:cNvCxnSpPr/>
          <p:nvPr/>
        </p:nvCxnSpPr>
        <p:spPr>
          <a:xfrm>
            <a:off x="4569870" y="3320405"/>
            <a:ext cx="426739" cy="237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32FFF070-A378-4457-8AEA-61C11F884A60}"/>
              </a:ext>
            </a:extLst>
          </p:cNvPr>
          <p:cNvSpPr txBox="1"/>
          <p:nvPr/>
        </p:nvSpPr>
        <p:spPr>
          <a:xfrm>
            <a:off x="6055500" y="6196898"/>
            <a:ext cx="8878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ko-KR" sz="1015" b="1" spc="-138" dirty="0">
                <a:solidFill>
                  <a:srgbClr val="44546A">
                    <a:lumMod val="60000"/>
                    <a:lumOff val="40000"/>
                    <a:alpha val="99000"/>
                  </a:srgbClr>
                </a:solidFill>
                <a:latin typeface="맑은 고딕" panose="020B0503020000020004" pitchFamily="50" charset="-127"/>
              </a:rPr>
              <a:t>HEP </a:t>
            </a:r>
            <a:r>
              <a:rPr lang="ko-KR" altLang="en-US" sz="1015" b="1" spc="-138" dirty="0" err="1">
                <a:solidFill>
                  <a:srgbClr val="44546A">
                    <a:lumMod val="60000"/>
                    <a:lumOff val="40000"/>
                    <a:alpha val="99000"/>
                  </a:srgbClr>
                </a:solidFill>
                <a:latin typeface="맑은 고딕" panose="020B0503020000020004" pitchFamily="50" charset="-127"/>
              </a:rPr>
              <a:t>그리드</a:t>
            </a:r>
            <a:r>
              <a:rPr lang="ko-KR" altLang="en-US" sz="1015" b="1" spc="-138" dirty="0">
                <a:solidFill>
                  <a:srgbClr val="44546A">
                    <a:lumMod val="60000"/>
                    <a:lumOff val="40000"/>
                    <a:alpha val="99000"/>
                  </a:srgbClr>
                </a:solidFill>
                <a:latin typeface="맑은 고딕" panose="020B0503020000020004" pitchFamily="50" charset="-127"/>
              </a:rPr>
              <a:t> 팜</a:t>
            </a:r>
          </a:p>
        </p:txBody>
      </p:sp>
      <p:cxnSp>
        <p:nvCxnSpPr>
          <p:cNvPr id="120" name="직선 화살표 연결선 119"/>
          <p:cNvCxnSpPr>
            <a:stCxn id="156" idx="1"/>
          </p:cNvCxnSpPr>
          <p:nvPr/>
        </p:nvCxnSpPr>
        <p:spPr>
          <a:xfrm flipH="1" flipV="1">
            <a:off x="4550029" y="4292127"/>
            <a:ext cx="470712" cy="100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CB114E8B-E48D-4223-9A6A-A62C73D78BE4}"/>
              </a:ext>
            </a:extLst>
          </p:cNvPr>
          <p:cNvSpPr txBox="1">
            <a:spLocks/>
          </p:cNvSpPr>
          <p:nvPr/>
        </p:nvSpPr>
        <p:spPr>
          <a:xfrm>
            <a:off x="265380" y="976095"/>
            <a:ext cx="118623" cy="255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2200" kern="0" spc="-5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pPr algn="ctr"/>
            <a:r>
              <a:rPr lang="en-US" altLang="ko-KR" sz="1662" dirty="0">
                <a:solidFill>
                  <a:prstClr val="white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2</a:t>
            </a: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4E816686-665B-844A-AD8E-91EDE26DBA71}"/>
              </a:ext>
            </a:extLst>
          </p:cNvPr>
          <p:cNvSpPr/>
          <p:nvPr/>
        </p:nvSpPr>
        <p:spPr>
          <a:xfrm>
            <a:off x="3742496" y="5217631"/>
            <a:ext cx="2046910" cy="1201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 algn="ctr">
            <a:solidFill>
              <a:srgbClr val="9AAFDA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en-US" altLang="ko-KR" sz="831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166158" indent="-166158" latinLnBrk="0">
              <a:buFont typeface="Arial" panose="020B0604020202020204" pitchFamily="34" charset="0"/>
              <a:buChar char="•"/>
              <a:defRPr/>
            </a:pPr>
            <a:endParaRPr lang="ko-KR" altLang="en-US" sz="831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73480" y="5300908"/>
            <a:ext cx="1083165" cy="862643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0BE3BC66-0025-514D-BB45-AC260575C6AD}"/>
              </a:ext>
            </a:extLst>
          </p:cNvPr>
          <p:cNvSpPr txBox="1"/>
          <p:nvPr/>
        </p:nvSpPr>
        <p:spPr>
          <a:xfrm>
            <a:off x="3986104" y="5004190"/>
            <a:ext cx="1681319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ko-KR" altLang="en-US" sz="1015" b="1" dirty="0">
                <a:solidFill>
                  <a:srgbClr val="FF0000">
                    <a:alpha val="99000"/>
                  </a:srgbClr>
                </a:solidFill>
                <a:latin typeface="맑은 고딕" panose="020B0503020000020004" pitchFamily="50" charset="-127"/>
              </a:rPr>
              <a:t>슈퍼컴퓨팅기술개발센터</a:t>
            </a:r>
            <a:endParaRPr lang="en-US" altLang="ko-KR" sz="1015" b="1" dirty="0">
              <a:solidFill>
                <a:srgbClr val="FF0000">
                  <a:alpha val="99000"/>
                </a:srgbClr>
              </a:solidFill>
              <a:latin typeface="맑은 고딕" panose="020B05030200000200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93262" y="5289782"/>
            <a:ext cx="853736" cy="907116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32FFF070-A378-4457-8AEA-61C11F884A60}"/>
              </a:ext>
            </a:extLst>
          </p:cNvPr>
          <p:cNvSpPr txBox="1"/>
          <p:nvPr/>
        </p:nvSpPr>
        <p:spPr>
          <a:xfrm>
            <a:off x="5006832" y="6197958"/>
            <a:ext cx="516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ko-KR" sz="1015" b="1" spc="-138" dirty="0">
                <a:solidFill>
                  <a:srgbClr val="44546A">
                    <a:lumMod val="60000"/>
                    <a:lumOff val="40000"/>
                    <a:alpha val="99000"/>
                  </a:srgbClr>
                </a:solidFill>
                <a:latin typeface="맑은 고딕" panose="020B0503020000020004" pitchFamily="50" charset="-127"/>
              </a:rPr>
              <a:t>AMGA</a:t>
            </a:r>
            <a:endParaRPr lang="ko-KR" altLang="en-US" sz="1015" b="1" spc="-138" dirty="0">
              <a:solidFill>
                <a:srgbClr val="44546A">
                  <a:lumMod val="60000"/>
                  <a:lumOff val="40000"/>
                  <a:alpha val="99000"/>
                </a:srgb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2F8CD794-7CC7-4D7E-94DF-2A135DDC9F40}"/>
              </a:ext>
            </a:extLst>
          </p:cNvPr>
          <p:cNvSpPr txBox="1"/>
          <p:nvPr/>
        </p:nvSpPr>
        <p:spPr>
          <a:xfrm>
            <a:off x="3870237" y="6189928"/>
            <a:ext cx="8712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ko-KR" sz="1015" b="1" spc="-138" dirty="0">
                <a:solidFill>
                  <a:srgbClr val="44546A">
                    <a:lumMod val="60000"/>
                    <a:lumOff val="40000"/>
                    <a:alpha val="99000"/>
                  </a:srgbClr>
                </a:solidFill>
                <a:latin typeface="맑은 고딕" panose="020B0503020000020004" pitchFamily="50" charset="-127"/>
              </a:rPr>
              <a:t>KISTI Intelligent</a:t>
            </a:r>
            <a:endParaRPr lang="ko-KR" altLang="en-US" sz="1015" b="1" spc="-138" dirty="0">
              <a:solidFill>
                <a:srgbClr val="44546A">
                  <a:lumMod val="60000"/>
                  <a:lumOff val="40000"/>
                  <a:alpha val="99000"/>
                </a:srgbClr>
              </a:solidFill>
              <a:latin typeface="맑은 고딕" panose="020B0503020000020004" pitchFamily="50" charset="-127"/>
            </a:endParaRPr>
          </a:p>
        </p:txBody>
      </p:sp>
      <p:sp>
        <p:nvSpPr>
          <p:cNvPr id="127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+mj-ea"/>
              </a:rPr>
              <a:t>HEP </a:t>
            </a:r>
            <a:r>
              <a:rPr lang="ko-KR" altLang="en-US" dirty="0">
                <a:solidFill>
                  <a:schemeClr val="bg1"/>
                </a:solidFill>
                <a:latin typeface="+mj-ea"/>
              </a:rPr>
              <a:t>커뮤니티 지원</a:t>
            </a:r>
          </a:p>
        </p:txBody>
      </p:sp>
    </p:spTree>
    <p:extLst>
      <p:ext uri="{BB962C8B-B14F-4D97-AF65-F5344CB8AC3E}">
        <p14:creationId xmlns:p14="http://schemas.microsoft.com/office/powerpoint/2010/main" val="3118454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1">
            <a:extLst>
              <a:ext uri="{FF2B5EF4-FFF2-40B4-BE49-F238E27FC236}">
                <a16:creationId xmlns:a16="http://schemas.microsoft.com/office/drawing/2014/main" id="{6905A8D4-AA8F-4046-8E35-1ED9CE804786}"/>
              </a:ext>
            </a:extLst>
          </p:cNvPr>
          <p:cNvSpPr txBox="1">
            <a:spLocks/>
          </p:cNvSpPr>
          <p:nvPr/>
        </p:nvSpPr>
        <p:spPr>
          <a:xfrm>
            <a:off x="457200" y="274639"/>
            <a:ext cx="8229600" cy="769362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algn="ctr" defTabSz="914395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>
                <a:solidFill>
                  <a:schemeClr val="bg1"/>
                </a:solidFill>
              </a:rPr>
              <a:t>국제협력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8" name="슬라이드 번호 개체 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5E19EBA-FC92-4675-83C6-6E00334E775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graphicFrame>
        <p:nvGraphicFramePr>
          <p:cNvPr id="490505" name="Object 4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4605407" y="3215208"/>
          <a:ext cx="1865312" cy="244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도형" r:id="rId4" imgW="616075" imgH="1061644" progId="">
                  <p:embed/>
                </p:oleObj>
              </mc:Choice>
              <mc:Fallback>
                <p:oleObj name="도형" r:id="rId4" imgW="616075" imgH="1061644" progId="">
                  <p:embed/>
                  <p:pic>
                    <p:nvPicPr>
                      <p:cNvPr id="490505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407" y="3215208"/>
                        <a:ext cx="1865312" cy="2447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0499" name="Object 2"/>
          <p:cNvGraphicFramePr>
            <a:graphicFrameLocks noChangeAspect="1"/>
          </p:cNvGraphicFramePr>
          <p:nvPr/>
        </p:nvGraphicFramePr>
        <p:xfrm>
          <a:off x="0" y="1268760"/>
          <a:ext cx="8863012" cy="437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도형" r:id="rId6" imgW="1546542" imgH="717755" progId="">
                  <p:embed/>
                </p:oleObj>
              </mc:Choice>
              <mc:Fallback>
                <p:oleObj name="도형" r:id="rId6" imgW="1546542" imgH="717755" progId="">
                  <p:embed/>
                  <p:pic>
                    <p:nvPicPr>
                      <p:cNvPr id="49049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8760"/>
                        <a:ext cx="8863012" cy="437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03" name="Oval 2055"/>
          <p:cNvSpPr>
            <a:spLocks noChangeArrowheads="1"/>
          </p:cNvSpPr>
          <p:nvPr/>
        </p:nvSpPr>
        <p:spPr bwMode="auto">
          <a:xfrm>
            <a:off x="3563888" y="2204864"/>
            <a:ext cx="3473450" cy="3843337"/>
          </a:xfrm>
          <a:prstGeom prst="ellipse">
            <a:avLst/>
          </a:prstGeom>
          <a:solidFill>
            <a:srgbClr val="FFFF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sp>
        <p:nvSpPr>
          <p:cNvPr id="490504" name="Oval 2056"/>
          <p:cNvSpPr>
            <a:spLocks noChangeArrowheads="1"/>
          </p:cNvSpPr>
          <p:nvPr/>
        </p:nvSpPr>
        <p:spPr bwMode="auto">
          <a:xfrm>
            <a:off x="3580205" y="2780928"/>
            <a:ext cx="301625" cy="307975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sp>
        <p:nvSpPr>
          <p:cNvPr id="490506" name="Oval 2058"/>
          <p:cNvSpPr>
            <a:spLocks noChangeArrowheads="1"/>
          </p:cNvSpPr>
          <p:nvPr/>
        </p:nvSpPr>
        <p:spPr bwMode="auto">
          <a:xfrm>
            <a:off x="5493142" y="4071565"/>
            <a:ext cx="176213" cy="2254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grpSp>
        <p:nvGrpSpPr>
          <p:cNvPr id="2" name="Group 2059"/>
          <p:cNvGrpSpPr>
            <a:grpSpLocks/>
          </p:cNvGrpSpPr>
          <p:nvPr/>
        </p:nvGrpSpPr>
        <p:grpSpPr bwMode="auto">
          <a:xfrm>
            <a:off x="4677167" y="2998415"/>
            <a:ext cx="1509713" cy="1933575"/>
            <a:chOff x="3072" y="2256"/>
            <a:chExt cx="960" cy="1056"/>
          </a:xfrm>
        </p:grpSpPr>
        <p:sp>
          <p:nvSpPr>
            <p:cNvPr id="1061" name="Oval 2060"/>
            <p:cNvSpPr>
              <a:spLocks noChangeArrowheads="1"/>
            </p:cNvSpPr>
            <p:nvPr/>
          </p:nvSpPr>
          <p:spPr bwMode="auto">
            <a:xfrm>
              <a:off x="3888" y="2784"/>
              <a:ext cx="144" cy="1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62" name="Oval 2061"/>
            <p:cNvSpPr>
              <a:spLocks noChangeArrowheads="1"/>
            </p:cNvSpPr>
            <p:nvPr/>
          </p:nvSpPr>
          <p:spPr bwMode="auto">
            <a:xfrm>
              <a:off x="3168" y="2256"/>
              <a:ext cx="144" cy="1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63" name="Oval 2062"/>
            <p:cNvSpPr>
              <a:spLocks noChangeArrowheads="1"/>
            </p:cNvSpPr>
            <p:nvPr/>
          </p:nvSpPr>
          <p:spPr bwMode="auto">
            <a:xfrm>
              <a:off x="3744" y="2256"/>
              <a:ext cx="144" cy="1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64" name="Oval 2063"/>
            <p:cNvSpPr>
              <a:spLocks noChangeArrowheads="1"/>
            </p:cNvSpPr>
            <p:nvPr/>
          </p:nvSpPr>
          <p:spPr bwMode="auto">
            <a:xfrm>
              <a:off x="3312" y="2640"/>
              <a:ext cx="144" cy="1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65" name="Oval 2064"/>
            <p:cNvSpPr>
              <a:spLocks noChangeArrowheads="1"/>
            </p:cNvSpPr>
            <p:nvPr/>
          </p:nvSpPr>
          <p:spPr bwMode="auto">
            <a:xfrm>
              <a:off x="3792" y="3072"/>
              <a:ext cx="144" cy="1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66" name="Oval 2065"/>
            <p:cNvSpPr>
              <a:spLocks noChangeArrowheads="1"/>
            </p:cNvSpPr>
            <p:nvPr/>
          </p:nvSpPr>
          <p:spPr bwMode="auto">
            <a:xfrm>
              <a:off x="3072" y="3120"/>
              <a:ext cx="144" cy="1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67" name="Oval 2066"/>
            <p:cNvSpPr>
              <a:spLocks noChangeArrowheads="1"/>
            </p:cNvSpPr>
            <p:nvPr/>
          </p:nvSpPr>
          <p:spPr bwMode="auto">
            <a:xfrm>
              <a:off x="3168" y="2832"/>
              <a:ext cx="144" cy="1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68" name="Oval 2067"/>
            <p:cNvSpPr>
              <a:spLocks noChangeArrowheads="1"/>
            </p:cNvSpPr>
            <p:nvPr/>
          </p:nvSpPr>
          <p:spPr bwMode="auto">
            <a:xfrm>
              <a:off x="3456" y="3168"/>
              <a:ext cx="144" cy="144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</p:grpSp>
      <p:grpSp>
        <p:nvGrpSpPr>
          <p:cNvPr id="3" name="Group 2068"/>
          <p:cNvGrpSpPr>
            <a:grpSpLocks/>
          </p:cNvGrpSpPr>
          <p:nvPr/>
        </p:nvGrpSpPr>
        <p:grpSpPr bwMode="auto">
          <a:xfrm>
            <a:off x="4889892" y="3211140"/>
            <a:ext cx="1108075" cy="1611313"/>
            <a:chOff x="3168" y="2304"/>
            <a:chExt cx="801" cy="912"/>
          </a:xfrm>
        </p:grpSpPr>
        <p:sp>
          <p:nvSpPr>
            <p:cNvPr id="1053" name="Line 2069"/>
            <p:cNvSpPr>
              <a:spLocks noChangeShapeType="1"/>
            </p:cNvSpPr>
            <p:nvPr/>
          </p:nvSpPr>
          <p:spPr bwMode="auto">
            <a:xfrm>
              <a:off x="3264" y="2352"/>
              <a:ext cx="384" cy="384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54" name="Line 2070"/>
            <p:cNvSpPr>
              <a:spLocks noChangeShapeType="1"/>
            </p:cNvSpPr>
            <p:nvPr/>
          </p:nvSpPr>
          <p:spPr bwMode="auto">
            <a:xfrm flipH="1">
              <a:off x="3696" y="2304"/>
              <a:ext cx="144" cy="432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55" name="Line 2071"/>
            <p:cNvSpPr>
              <a:spLocks noChangeShapeType="1"/>
            </p:cNvSpPr>
            <p:nvPr/>
          </p:nvSpPr>
          <p:spPr bwMode="auto">
            <a:xfrm flipH="1" flipV="1">
              <a:off x="3744" y="2976"/>
              <a:ext cx="144" cy="192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56" name="Line 2072"/>
            <p:cNvSpPr>
              <a:spLocks noChangeShapeType="1"/>
            </p:cNvSpPr>
            <p:nvPr/>
          </p:nvSpPr>
          <p:spPr bwMode="auto">
            <a:xfrm flipV="1">
              <a:off x="3552" y="2976"/>
              <a:ext cx="96" cy="240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57" name="Line 2073"/>
            <p:cNvSpPr>
              <a:spLocks noChangeShapeType="1"/>
            </p:cNvSpPr>
            <p:nvPr/>
          </p:nvSpPr>
          <p:spPr bwMode="auto">
            <a:xfrm flipV="1">
              <a:off x="3168" y="2928"/>
              <a:ext cx="384" cy="240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58" name="Line 2074"/>
            <p:cNvSpPr>
              <a:spLocks noChangeShapeType="1"/>
            </p:cNvSpPr>
            <p:nvPr/>
          </p:nvSpPr>
          <p:spPr bwMode="auto">
            <a:xfrm flipV="1">
              <a:off x="3216" y="2880"/>
              <a:ext cx="336" cy="0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59" name="Line 2075"/>
            <p:cNvSpPr>
              <a:spLocks noChangeShapeType="1"/>
            </p:cNvSpPr>
            <p:nvPr/>
          </p:nvSpPr>
          <p:spPr bwMode="auto">
            <a:xfrm>
              <a:off x="3360" y="2688"/>
              <a:ext cx="192" cy="144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  <p:sp>
          <p:nvSpPr>
            <p:cNvPr id="1060" name="Line 2076"/>
            <p:cNvSpPr>
              <a:spLocks noChangeShapeType="1"/>
            </p:cNvSpPr>
            <p:nvPr/>
          </p:nvSpPr>
          <p:spPr bwMode="auto">
            <a:xfrm flipH="1">
              <a:off x="3777" y="2851"/>
              <a:ext cx="192" cy="0"/>
            </a:xfrm>
            <a:prstGeom prst="line">
              <a:avLst/>
            </a:prstGeom>
            <a:noFill/>
            <a:ln w="28575">
              <a:solidFill>
                <a:srgbClr val="3399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>
                <a:solidFill>
                  <a:srgbClr val="000000"/>
                </a:solidFill>
                <a:latin typeface="HY울릉도M"/>
                <a:ea typeface="HY울릉도M"/>
              </a:endParaRPr>
            </a:p>
          </p:txBody>
        </p:sp>
      </p:grpSp>
      <p:sp>
        <p:nvSpPr>
          <p:cNvPr id="1036" name="Arc 2079"/>
          <p:cNvSpPr>
            <a:spLocks/>
          </p:cNvSpPr>
          <p:nvPr/>
        </p:nvSpPr>
        <p:spPr bwMode="auto">
          <a:xfrm>
            <a:off x="1247775" y="2146300"/>
            <a:ext cx="2733675" cy="571500"/>
          </a:xfrm>
          <a:custGeom>
            <a:avLst/>
            <a:gdLst>
              <a:gd name="T0" fmla="*/ 0 w 43073"/>
              <a:gd name="T1" fmla="*/ 2147483647 h 23076"/>
              <a:gd name="T2" fmla="*/ 2147483647 w 43073"/>
              <a:gd name="T3" fmla="*/ 2147483647 h 23076"/>
              <a:gd name="T4" fmla="*/ 2147483647 w 43073"/>
              <a:gd name="T5" fmla="*/ 2147483647 h 23076"/>
              <a:gd name="T6" fmla="*/ 0 60000 65536"/>
              <a:gd name="T7" fmla="*/ 0 60000 65536"/>
              <a:gd name="T8" fmla="*/ 0 60000 65536"/>
              <a:gd name="T9" fmla="*/ 0 w 43073"/>
              <a:gd name="T10" fmla="*/ 0 h 23076"/>
              <a:gd name="T11" fmla="*/ 43073 w 43073"/>
              <a:gd name="T12" fmla="*/ 23076 h 230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073" h="23076" fill="none" extrusionOk="0">
                <a:moveTo>
                  <a:pt x="-1" y="19265"/>
                </a:moveTo>
                <a:cubicBezTo>
                  <a:pt x="1190" y="8304"/>
                  <a:pt x="10447" y="-1"/>
                  <a:pt x="21473" y="0"/>
                </a:cubicBezTo>
                <a:cubicBezTo>
                  <a:pt x="33402" y="0"/>
                  <a:pt x="43073" y="9670"/>
                  <a:pt x="43073" y="21600"/>
                </a:cubicBezTo>
                <a:cubicBezTo>
                  <a:pt x="43073" y="22092"/>
                  <a:pt x="43056" y="22584"/>
                  <a:pt x="43022" y="23075"/>
                </a:cubicBezTo>
              </a:path>
              <a:path w="43073" h="23076" stroke="0" extrusionOk="0">
                <a:moveTo>
                  <a:pt x="-1" y="19265"/>
                </a:moveTo>
                <a:cubicBezTo>
                  <a:pt x="1190" y="8304"/>
                  <a:pt x="10447" y="-1"/>
                  <a:pt x="21473" y="0"/>
                </a:cubicBezTo>
                <a:cubicBezTo>
                  <a:pt x="33402" y="0"/>
                  <a:pt x="43073" y="9670"/>
                  <a:pt x="43073" y="21600"/>
                </a:cubicBezTo>
                <a:cubicBezTo>
                  <a:pt x="43073" y="22092"/>
                  <a:pt x="43056" y="22584"/>
                  <a:pt x="43022" y="23075"/>
                </a:cubicBezTo>
                <a:lnTo>
                  <a:pt x="21473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sp>
        <p:nvSpPr>
          <p:cNvPr id="1037" name="Arc 2081"/>
          <p:cNvSpPr>
            <a:spLocks/>
          </p:cNvSpPr>
          <p:nvPr/>
        </p:nvSpPr>
        <p:spPr bwMode="auto">
          <a:xfrm>
            <a:off x="3875480" y="2831728"/>
            <a:ext cx="149225" cy="177800"/>
          </a:xfrm>
          <a:custGeom>
            <a:avLst/>
            <a:gdLst>
              <a:gd name="T0" fmla="*/ 0 w 42962"/>
              <a:gd name="T1" fmla="*/ 1741159214 h 34601"/>
              <a:gd name="T2" fmla="*/ 235510240 w 42962"/>
              <a:gd name="T3" fmla="*/ 2147483647 h 34601"/>
              <a:gd name="T4" fmla="*/ 130298546 w 42962"/>
              <a:gd name="T5" fmla="*/ 2043400311 h 34601"/>
              <a:gd name="T6" fmla="*/ 0 60000 65536"/>
              <a:gd name="T7" fmla="*/ 0 60000 65536"/>
              <a:gd name="T8" fmla="*/ 0 60000 65536"/>
              <a:gd name="T9" fmla="*/ 0 w 42962"/>
              <a:gd name="T10" fmla="*/ 0 h 34601"/>
              <a:gd name="T11" fmla="*/ 42962 w 42962"/>
              <a:gd name="T12" fmla="*/ 34601 h 3460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962" h="34601" fill="none" extrusionOk="0">
                <a:moveTo>
                  <a:pt x="-1" y="18404"/>
                </a:moveTo>
                <a:cubicBezTo>
                  <a:pt x="1581" y="7827"/>
                  <a:pt x="10666" y="-1"/>
                  <a:pt x="21362" y="0"/>
                </a:cubicBezTo>
                <a:cubicBezTo>
                  <a:pt x="33291" y="0"/>
                  <a:pt x="42962" y="9670"/>
                  <a:pt x="42962" y="21600"/>
                </a:cubicBezTo>
                <a:cubicBezTo>
                  <a:pt x="42962" y="26291"/>
                  <a:pt x="41434" y="30854"/>
                  <a:pt x="38611" y="34601"/>
                </a:cubicBezTo>
              </a:path>
              <a:path w="42962" h="34601" stroke="0" extrusionOk="0">
                <a:moveTo>
                  <a:pt x="-1" y="18404"/>
                </a:moveTo>
                <a:cubicBezTo>
                  <a:pt x="1581" y="7827"/>
                  <a:pt x="10666" y="-1"/>
                  <a:pt x="21362" y="0"/>
                </a:cubicBezTo>
                <a:cubicBezTo>
                  <a:pt x="33291" y="0"/>
                  <a:pt x="42962" y="9670"/>
                  <a:pt x="42962" y="21600"/>
                </a:cubicBezTo>
                <a:cubicBezTo>
                  <a:pt x="42962" y="26291"/>
                  <a:pt x="41434" y="30854"/>
                  <a:pt x="38611" y="34601"/>
                </a:cubicBezTo>
                <a:lnTo>
                  <a:pt x="21362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sp>
        <p:nvSpPr>
          <p:cNvPr id="1038" name="Arc 2082"/>
          <p:cNvSpPr>
            <a:spLocks/>
          </p:cNvSpPr>
          <p:nvPr/>
        </p:nvSpPr>
        <p:spPr bwMode="auto">
          <a:xfrm>
            <a:off x="4193030" y="2455863"/>
            <a:ext cx="2509837" cy="481012"/>
          </a:xfrm>
          <a:custGeom>
            <a:avLst/>
            <a:gdLst>
              <a:gd name="T0" fmla="*/ 0 w 42176"/>
              <a:gd name="T1" fmla="*/ 2147483647 h 21600"/>
              <a:gd name="T2" fmla="*/ 2147483647 w 42176"/>
              <a:gd name="T3" fmla="*/ 2147483647 h 21600"/>
              <a:gd name="T4" fmla="*/ 2147483647 w 42176"/>
              <a:gd name="T5" fmla="*/ 2147483647 h 21600"/>
              <a:gd name="T6" fmla="*/ 0 60000 65536"/>
              <a:gd name="T7" fmla="*/ 0 60000 65536"/>
              <a:gd name="T8" fmla="*/ 0 60000 65536"/>
              <a:gd name="T9" fmla="*/ 0 w 42176"/>
              <a:gd name="T10" fmla="*/ 0 h 21600"/>
              <a:gd name="T11" fmla="*/ 42176 w 4217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176" h="21600" fill="none" extrusionOk="0">
                <a:moveTo>
                  <a:pt x="-1" y="15101"/>
                </a:moveTo>
                <a:cubicBezTo>
                  <a:pt x="2835" y="6112"/>
                  <a:pt x="11172" y="-1"/>
                  <a:pt x="20599" y="0"/>
                </a:cubicBezTo>
                <a:cubicBezTo>
                  <a:pt x="32143" y="0"/>
                  <a:pt x="41646" y="9077"/>
                  <a:pt x="42176" y="20608"/>
                </a:cubicBezTo>
              </a:path>
              <a:path w="42176" h="21600" stroke="0" extrusionOk="0">
                <a:moveTo>
                  <a:pt x="-1" y="15101"/>
                </a:moveTo>
                <a:cubicBezTo>
                  <a:pt x="2835" y="6112"/>
                  <a:pt x="11172" y="-1"/>
                  <a:pt x="20599" y="0"/>
                </a:cubicBezTo>
                <a:cubicBezTo>
                  <a:pt x="32143" y="0"/>
                  <a:pt x="41646" y="9077"/>
                  <a:pt x="42176" y="20608"/>
                </a:cubicBezTo>
                <a:lnTo>
                  <a:pt x="20599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sp>
        <p:nvSpPr>
          <p:cNvPr id="1039" name="Arc 2084"/>
          <p:cNvSpPr>
            <a:spLocks/>
          </p:cNvSpPr>
          <p:nvPr/>
        </p:nvSpPr>
        <p:spPr bwMode="auto">
          <a:xfrm>
            <a:off x="4129088" y="2073275"/>
            <a:ext cx="3767137" cy="808038"/>
          </a:xfrm>
          <a:custGeom>
            <a:avLst/>
            <a:gdLst>
              <a:gd name="T0" fmla="*/ 0 w 42962"/>
              <a:gd name="T1" fmla="*/ 2147483647 h 24474"/>
              <a:gd name="T2" fmla="*/ 2147483647 w 42962"/>
              <a:gd name="T3" fmla="*/ 2147483647 h 24474"/>
              <a:gd name="T4" fmla="*/ 2147483647 w 42962"/>
              <a:gd name="T5" fmla="*/ 2147483647 h 24474"/>
              <a:gd name="T6" fmla="*/ 0 60000 65536"/>
              <a:gd name="T7" fmla="*/ 0 60000 65536"/>
              <a:gd name="T8" fmla="*/ 0 60000 65536"/>
              <a:gd name="T9" fmla="*/ 0 w 42962"/>
              <a:gd name="T10" fmla="*/ 0 h 24474"/>
              <a:gd name="T11" fmla="*/ 42962 w 42962"/>
              <a:gd name="T12" fmla="*/ 24474 h 244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962" h="24474" fill="none" extrusionOk="0">
                <a:moveTo>
                  <a:pt x="-1" y="18404"/>
                </a:moveTo>
                <a:cubicBezTo>
                  <a:pt x="1581" y="7827"/>
                  <a:pt x="10666" y="-1"/>
                  <a:pt x="21362" y="0"/>
                </a:cubicBezTo>
                <a:cubicBezTo>
                  <a:pt x="33291" y="0"/>
                  <a:pt x="42962" y="9670"/>
                  <a:pt x="42962" y="21600"/>
                </a:cubicBezTo>
                <a:cubicBezTo>
                  <a:pt x="42962" y="22561"/>
                  <a:pt x="42897" y="23521"/>
                  <a:pt x="42769" y="24473"/>
                </a:cubicBezTo>
              </a:path>
              <a:path w="42962" h="24474" stroke="0" extrusionOk="0">
                <a:moveTo>
                  <a:pt x="-1" y="18404"/>
                </a:moveTo>
                <a:cubicBezTo>
                  <a:pt x="1581" y="7827"/>
                  <a:pt x="10666" y="-1"/>
                  <a:pt x="21362" y="0"/>
                </a:cubicBezTo>
                <a:cubicBezTo>
                  <a:pt x="33291" y="0"/>
                  <a:pt x="42962" y="9670"/>
                  <a:pt x="42962" y="21600"/>
                </a:cubicBezTo>
                <a:cubicBezTo>
                  <a:pt x="42962" y="22561"/>
                  <a:pt x="42897" y="23521"/>
                  <a:pt x="42769" y="24473"/>
                </a:cubicBezTo>
                <a:lnTo>
                  <a:pt x="21362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sp>
        <p:nvSpPr>
          <p:cNvPr id="1040" name="Arc 2085"/>
          <p:cNvSpPr>
            <a:spLocks/>
          </p:cNvSpPr>
          <p:nvPr/>
        </p:nvSpPr>
        <p:spPr bwMode="auto">
          <a:xfrm>
            <a:off x="4149725" y="2224088"/>
            <a:ext cx="3230563" cy="612775"/>
          </a:xfrm>
          <a:custGeom>
            <a:avLst/>
            <a:gdLst>
              <a:gd name="T0" fmla="*/ 0 w 42799"/>
              <a:gd name="T1" fmla="*/ 2147483647 h 21600"/>
              <a:gd name="T2" fmla="*/ 2147483647 w 42799"/>
              <a:gd name="T3" fmla="*/ 2147483647 h 21600"/>
              <a:gd name="T4" fmla="*/ 2147483647 w 42799"/>
              <a:gd name="T5" fmla="*/ 2147483647 h 21600"/>
              <a:gd name="T6" fmla="*/ 0 60000 65536"/>
              <a:gd name="T7" fmla="*/ 0 60000 65536"/>
              <a:gd name="T8" fmla="*/ 0 60000 65536"/>
              <a:gd name="T9" fmla="*/ 0 w 42799"/>
              <a:gd name="T10" fmla="*/ 0 h 21600"/>
              <a:gd name="T11" fmla="*/ 42799 w 4279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799" h="21600" fill="none" extrusionOk="0">
                <a:moveTo>
                  <a:pt x="0" y="17456"/>
                </a:moveTo>
                <a:cubicBezTo>
                  <a:pt x="1982" y="7316"/>
                  <a:pt x="10867" y="-1"/>
                  <a:pt x="21199" y="0"/>
                </a:cubicBezTo>
                <a:cubicBezTo>
                  <a:pt x="33128" y="0"/>
                  <a:pt x="42799" y="9670"/>
                  <a:pt x="42799" y="21600"/>
                </a:cubicBezTo>
              </a:path>
              <a:path w="42799" h="21600" stroke="0" extrusionOk="0">
                <a:moveTo>
                  <a:pt x="0" y="17456"/>
                </a:moveTo>
                <a:cubicBezTo>
                  <a:pt x="1982" y="7316"/>
                  <a:pt x="10867" y="-1"/>
                  <a:pt x="21199" y="0"/>
                </a:cubicBezTo>
                <a:cubicBezTo>
                  <a:pt x="33128" y="0"/>
                  <a:pt x="42799" y="9670"/>
                  <a:pt x="42799" y="21600"/>
                </a:cubicBezTo>
                <a:lnTo>
                  <a:pt x="21199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 type="triangle" w="sm" len="med"/>
            <a:tailEnd type="triangle" w="sm" len="med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graphicFrame>
        <p:nvGraphicFramePr>
          <p:cNvPr id="49054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0283328"/>
              </p:ext>
            </p:extLst>
          </p:nvPr>
        </p:nvGraphicFramePr>
        <p:xfrm>
          <a:off x="7053655" y="1593812"/>
          <a:ext cx="1646003" cy="157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Image" r:id="rId8" imgW="3634310" imgH="3380162" progId="">
                  <p:embed/>
                </p:oleObj>
              </mc:Choice>
              <mc:Fallback>
                <p:oleObj name="Image" r:id="rId8" imgW="3634310" imgH="3380162" progId="">
                  <p:embed/>
                  <p:pic>
                    <p:nvPicPr>
                      <p:cNvPr id="49054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655" y="1593812"/>
                        <a:ext cx="1646003" cy="157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 2101"/>
          <p:cNvSpPr>
            <a:spLocks/>
          </p:cNvSpPr>
          <p:nvPr/>
        </p:nvSpPr>
        <p:spPr bwMode="auto">
          <a:xfrm>
            <a:off x="6799252" y="1220188"/>
            <a:ext cx="2285985" cy="381937"/>
          </a:xfrm>
          <a:prstGeom prst="rect">
            <a:avLst/>
          </a:prstGeom>
          <a:gradFill rotWithShape="0">
            <a:gsLst>
              <a:gs pos="0">
                <a:srgbClr val="009999"/>
              </a:gs>
              <a:gs pos="50000">
                <a:srgbClr val="FFFFFF"/>
              </a:gs>
              <a:gs pos="100000">
                <a:srgbClr val="009999"/>
              </a:gs>
            </a:gsLst>
            <a:lin ang="5400000" scaled="1"/>
          </a:gradFill>
          <a:ln w="17780">
            <a:solidFill>
              <a:srgbClr val="C8CCF8"/>
            </a:solidFill>
            <a:miter lim="800000"/>
            <a:headEnd/>
            <a:tailEnd/>
          </a:ln>
        </p:spPr>
        <p:txBody>
          <a:bodyPr tIns="11880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solidFill>
                  <a:srgbClr val="000000"/>
                </a:solidFill>
                <a:latin typeface="HY울릉도M"/>
                <a:ea typeface="바탕" pitchFamily="18" charset="-127"/>
              </a:rPr>
              <a:t>DUNE@FNAL, USA</a:t>
            </a:r>
            <a:endParaRPr kumimoji="0" lang="en-US" altLang="ko-KR" sz="1600" dirty="0">
              <a:solidFill>
                <a:srgbClr val="000000"/>
              </a:solidFill>
              <a:latin typeface="바탕" pitchFamily="18" charset="-127"/>
              <a:ea typeface="바탕" pitchFamily="18" charset="-127"/>
            </a:endParaRPr>
          </a:p>
        </p:txBody>
      </p:sp>
      <p:sp>
        <p:nvSpPr>
          <p:cNvPr id="53" name="Rectangle 2101"/>
          <p:cNvSpPr>
            <a:spLocks/>
          </p:cNvSpPr>
          <p:nvPr/>
        </p:nvSpPr>
        <p:spPr bwMode="auto">
          <a:xfrm>
            <a:off x="1143000" y="1071563"/>
            <a:ext cx="2000250" cy="714375"/>
          </a:xfrm>
          <a:prstGeom prst="rect">
            <a:avLst/>
          </a:prstGeom>
          <a:gradFill rotWithShape="0">
            <a:gsLst>
              <a:gs pos="0">
                <a:srgbClr val="009999"/>
              </a:gs>
              <a:gs pos="50000">
                <a:srgbClr val="FFFFFF"/>
              </a:gs>
              <a:gs pos="100000">
                <a:srgbClr val="009999"/>
              </a:gs>
            </a:gsLst>
            <a:lin ang="5400000" scaled="1"/>
          </a:gradFill>
          <a:ln w="17780">
            <a:solidFill>
              <a:srgbClr val="C8CCF8"/>
            </a:solidFill>
            <a:miter lim="800000"/>
            <a:headEnd/>
            <a:tailEnd/>
          </a:ln>
        </p:spPr>
        <p:txBody>
          <a:bodyPr tIns="11880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solidFill>
                  <a:srgbClr val="000000"/>
                </a:solidFill>
                <a:latin typeface="HY울릉도M"/>
                <a:ea typeface="바탕" pitchFamily="18" charset="-127"/>
              </a:rPr>
              <a:t>IN2P3@France</a:t>
            </a:r>
            <a:endParaRPr kumimoji="0" lang="en-US" altLang="ko-KR" sz="1600" dirty="0">
              <a:solidFill>
                <a:srgbClr val="000000"/>
              </a:solidFill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1050" name="그림 41" descr="LogoFKPPL_web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3000" y="1500188"/>
            <a:ext cx="197643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101"/>
          <p:cNvSpPr>
            <a:spLocks/>
          </p:cNvSpPr>
          <p:nvPr/>
        </p:nvSpPr>
        <p:spPr bwMode="auto">
          <a:xfrm>
            <a:off x="1016442" y="2857500"/>
            <a:ext cx="2214563" cy="357708"/>
          </a:xfrm>
          <a:prstGeom prst="rect">
            <a:avLst/>
          </a:prstGeom>
          <a:gradFill rotWithShape="0">
            <a:gsLst>
              <a:gs pos="0">
                <a:srgbClr val="009999"/>
              </a:gs>
              <a:gs pos="50000">
                <a:srgbClr val="FFFFFF"/>
              </a:gs>
              <a:gs pos="100000">
                <a:srgbClr val="009999"/>
              </a:gs>
            </a:gsLst>
            <a:lin ang="5400000" scaled="1"/>
          </a:gradFill>
          <a:ln w="17780">
            <a:solidFill>
              <a:srgbClr val="C8CCF8"/>
            </a:solidFill>
            <a:miter lim="800000"/>
            <a:headEnd/>
            <a:tailEnd/>
          </a:ln>
        </p:spPr>
        <p:txBody>
          <a:bodyPr tIns="11880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dirty="0">
                <a:solidFill>
                  <a:srgbClr val="000000"/>
                </a:solidFill>
                <a:latin typeface="HY울릉도M"/>
                <a:ea typeface="HY울릉도M"/>
              </a:rPr>
              <a:t>FKPPL</a:t>
            </a:r>
          </a:p>
        </p:txBody>
      </p:sp>
      <p:sp>
        <p:nvSpPr>
          <p:cNvPr id="1052" name="직사각형 45"/>
          <p:cNvSpPr>
            <a:spLocks noChangeArrowheads="1"/>
          </p:cNvSpPr>
          <p:nvPr/>
        </p:nvSpPr>
        <p:spPr bwMode="auto">
          <a:xfrm>
            <a:off x="7125395" y="5590981"/>
            <a:ext cx="19111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>
                <a:solidFill>
                  <a:srgbClr val="000000"/>
                </a:solidFill>
                <a:latin typeface="HY울릉도M"/>
                <a:ea typeface="바탕" pitchFamily="18" charset="-127"/>
              </a:rPr>
              <a:t>* Official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b="1" dirty="0">
                <a:solidFill>
                  <a:srgbClr val="000000"/>
                </a:solidFill>
                <a:latin typeface="HY울릉도M"/>
                <a:ea typeface="바탕" pitchFamily="18" charset="-127"/>
              </a:rPr>
              <a:t>Collaborations</a:t>
            </a:r>
            <a:endParaRPr kumimoji="0" lang="ko-KR" altLang="en-US" dirty="0">
              <a:solidFill>
                <a:srgbClr val="000000"/>
              </a:solidFill>
              <a:latin typeface="HY울릉도M"/>
              <a:ea typeface="HY울릉도M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5500389"/>
            <a:ext cx="4320480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altLang="ko-KR" sz="1400" dirty="0">
                <a:solidFill>
                  <a:srgbClr val="000000"/>
                </a:solidFill>
                <a:latin typeface="HY울릉도M"/>
                <a:ea typeface="HY울릉도M"/>
              </a:rPr>
              <a:t>DUNE @ </a:t>
            </a:r>
            <a:r>
              <a:rPr kumimoji="0" lang="en-US" altLang="ko-KR" sz="1400" dirty="0" err="1">
                <a:solidFill>
                  <a:srgbClr val="000000"/>
                </a:solidFill>
                <a:latin typeface="HY울릉도M"/>
                <a:ea typeface="HY울릉도M"/>
              </a:rPr>
              <a:t>Fermilab</a:t>
            </a:r>
            <a:endParaRPr kumimoji="0" lang="en-US" altLang="ko-KR" sz="1400" dirty="0">
              <a:solidFill>
                <a:srgbClr val="000000"/>
              </a:solidFill>
              <a:latin typeface="HY울릉도M"/>
              <a:ea typeface="HY울릉도M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altLang="ko-KR" sz="1400" dirty="0">
                <a:solidFill>
                  <a:srgbClr val="000000"/>
                </a:solidFill>
                <a:latin typeface="HY울릉도M"/>
                <a:ea typeface="HY울릉도M"/>
              </a:rPr>
              <a:t>Belle/Belle II @KEK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altLang="ko-KR" sz="1400" dirty="0">
                <a:solidFill>
                  <a:srgbClr val="000000"/>
                </a:solidFill>
                <a:latin typeface="HY울릉도M"/>
                <a:ea typeface="HY울릉도M"/>
              </a:rPr>
              <a:t>Geant4 Collaboration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altLang="ko-KR" sz="1400" dirty="0">
                <a:solidFill>
                  <a:srgbClr val="000000"/>
                </a:solidFill>
                <a:latin typeface="HY울릉도M"/>
                <a:ea typeface="HY울릉도M"/>
              </a:rPr>
              <a:t>FKPPL(France Korea Particle Physics Laboratory) Beam Simulation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kumimoji="0" lang="en-US" altLang="ko-KR" sz="1400" dirty="0">
                <a:solidFill>
                  <a:srgbClr val="000000"/>
                </a:solidFill>
                <a:latin typeface="HY울릉도M"/>
                <a:ea typeface="HY울릉도M"/>
              </a:rPr>
              <a:t>Dark Matter Research Cluster @ KISTI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0" y="5203065"/>
            <a:ext cx="26277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dirty="0">
                <a:solidFill>
                  <a:srgbClr val="000000"/>
                </a:solidFill>
                <a:latin typeface="HY울릉도M"/>
                <a:ea typeface="HY울릉도M"/>
              </a:rPr>
              <a:t>Collaborations</a:t>
            </a:r>
            <a:r>
              <a:rPr kumimoji="0" lang="ko-KR" altLang="en-US" dirty="0">
                <a:solidFill>
                  <a:srgbClr val="000000"/>
                </a:solidFill>
                <a:latin typeface="HY울릉도M"/>
                <a:ea typeface="HY울릉도M"/>
              </a:rPr>
              <a:t> </a:t>
            </a:r>
          </a:p>
        </p:txBody>
      </p:sp>
      <p:sp>
        <p:nvSpPr>
          <p:cNvPr id="55" name="Rectangle 2101"/>
          <p:cNvSpPr>
            <a:spLocks/>
          </p:cNvSpPr>
          <p:nvPr/>
        </p:nvSpPr>
        <p:spPr bwMode="auto">
          <a:xfrm>
            <a:off x="4080267" y="3140968"/>
            <a:ext cx="3300021" cy="430213"/>
          </a:xfrm>
          <a:prstGeom prst="rect">
            <a:avLst/>
          </a:prstGeom>
          <a:gradFill rotWithShape="0">
            <a:gsLst>
              <a:gs pos="0">
                <a:srgbClr val="009999"/>
              </a:gs>
              <a:gs pos="50000">
                <a:srgbClr val="FFFFFF"/>
              </a:gs>
              <a:gs pos="100000">
                <a:srgbClr val="009999"/>
              </a:gs>
            </a:gsLst>
            <a:lin ang="5400000" scaled="1"/>
          </a:gradFill>
          <a:ln w="17780">
            <a:solidFill>
              <a:srgbClr val="C8CCF8"/>
            </a:solidFill>
            <a:miter lim="800000"/>
            <a:headEnd/>
            <a:tailEnd/>
          </a:ln>
        </p:spPr>
        <p:txBody>
          <a:bodyPr tIns="118800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600" b="1" dirty="0">
                <a:solidFill>
                  <a:srgbClr val="000000"/>
                </a:solidFill>
                <a:latin typeface="HY울릉도M"/>
                <a:ea typeface="바탕" pitchFamily="18" charset="-127"/>
              </a:rPr>
              <a:t>DMRC@KISTI, Daejeon  Korea</a:t>
            </a:r>
            <a:endParaRPr kumimoji="0" lang="en-US" altLang="ko-KR" sz="1600" dirty="0">
              <a:solidFill>
                <a:srgbClr val="000000"/>
              </a:solidFill>
              <a:latin typeface="바탕" pitchFamily="18" charset="-127"/>
              <a:ea typeface="바탕" pitchFamily="18" charset="-127"/>
            </a:endParaRPr>
          </a:p>
        </p:txBody>
      </p:sp>
      <p:pic>
        <p:nvPicPr>
          <p:cNvPr id="57" name="_x88401088" descr="EMB000537a4274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4541" y="3791272"/>
            <a:ext cx="2503963" cy="1872208"/>
          </a:xfrm>
          <a:prstGeom prst="rect">
            <a:avLst/>
          </a:prstGeom>
          <a:noFill/>
        </p:spPr>
      </p:pic>
      <p:pic>
        <p:nvPicPr>
          <p:cNvPr id="44" name="Picture 2052" descr="kek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44800" y="3716338"/>
            <a:ext cx="18605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2103"/>
          <p:cNvSpPr>
            <a:spLocks/>
          </p:cNvSpPr>
          <p:nvPr/>
        </p:nvSpPr>
        <p:spPr bwMode="auto">
          <a:xfrm>
            <a:off x="2832542" y="5543255"/>
            <a:ext cx="1883353" cy="642938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rgbClr val="FFFFFF"/>
              </a:gs>
              <a:gs pos="100000">
                <a:srgbClr val="808080"/>
              </a:gs>
            </a:gsLst>
            <a:lin ang="5400000" scaled="1"/>
          </a:gradFill>
          <a:ln w="10160">
            <a:solidFill>
              <a:srgbClr val="E8ECE8"/>
            </a:solidFill>
            <a:miter lim="800000"/>
            <a:headEnd/>
            <a:tailEnd/>
          </a:ln>
        </p:spPr>
        <p:txBody>
          <a:bodyPr tIns="118800"/>
          <a:lstStyle/>
          <a:p>
            <a:pPr algn="ctr"/>
            <a:r>
              <a:rPr kumimoji="0" lang="en-US" altLang="ko-KR" sz="1600" b="1" dirty="0">
                <a:solidFill>
                  <a:srgbClr val="00000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Belle*/Belle II* </a:t>
            </a:r>
          </a:p>
          <a:p>
            <a:pPr algn="ctr"/>
            <a:r>
              <a:rPr kumimoji="0" lang="en-US" altLang="ko-KR" sz="1600" b="1" dirty="0">
                <a:solidFill>
                  <a:srgbClr val="000000"/>
                </a:solidFill>
                <a:latin typeface="Arial" pitchFamily="34" charset="0"/>
                <a:ea typeface="바탕" pitchFamily="18" charset="-127"/>
                <a:cs typeface="Arial" pitchFamily="34" charset="0"/>
              </a:rPr>
              <a:t>@ KEK, Japan</a:t>
            </a:r>
            <a:endParaRPr kumimoji="0" lang="en-US" altLang="ko-KR" sz="1600" dirty="0">
              <a:solidFill>
                <a:srgbClr val="000000"/>
              </a:solidFill>
              <a:latin typeface="Arial" pitchFamily="34" charset="0"/>
              <a:ea typeface="바탕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17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2E9CB98-0071-4661-95BB-47B4FBB36895}"/>
              </a:ext>
            </a:extLst>
          </p:cNvPr>
          <p:cNvSpPr txBox="1">
            <a:spLocks/>
          </p:cNvSpPr>
          <p:nvPr/>
        </p:nvSpPr>
        <p:spPr>
          <a:xfrm>
            <a:off x="196940" y="903182"/>
            <a:ext cx="121622" cy="255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200" kern="0" spc="-5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pPr algn="ctr"/>
            <a:r>
              <a:rPr lang="en-US" altLang="ko-KR" sz="1662" dirty="0">
                <a:solidFill>
                  <a:prstClr val="white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19E747-E243-4C72-A2C8-C03472EAC3DF}"/>
              </a:ext>
            </a:extLst>
          </p:cNvPr>
          <p:cNvSpPr txBox="1">
            <a:spLocks/>
          </p:cNvSpPr>
          <p:nvPr/>
        </p:nvSpPr>
        <p:spPr>
          <a:xfrm>
            <a:off x="326868" y="932292"/>
            <a:ext cx="118623" cy="255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2200" kern="0" spc="-5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pPr algn="ctr"/>
            <a:r>
              <a:rPr lang="en-US" altLang="ko-KR" sz="1662" dirty="0">
                <a:solidFill>
                  <a:prstClr val="white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4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B114E8B-E48D-4223-9A6A-A62C73D78BE4}"/>
              </a:ext>
            </a:extLst>
          </p:cNvPr>
          <p:cNvSpPr txBox="1">
            <a:spLocks/>
          </p:cNvSpPr>
          <p:nvPr/>
        </p:nvSpPr>
        <p:spPr>
          <a:xfrm>
            <a:off x="242089" y="956867"/>
            <a:ext cx="118623" cy="25577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defRPr sz="2200" kern="0" spc="-50">
                <a:ln>
                  <a:solidFill>
                    <a:srgbClr val="CCCCCC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pPr algn="ctr"/>
            <a:r>
              <a:rPr lang="en-US" altLang="ko-KR" sz="1662" dirty="0">
                <a:solidFill>
                  <a:prstClr val="white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5</a:t>
            </a:r>
          </a:p>
        </p:txBody>
      </p:sp>
      <p:grpSp>
        <p:nvGrpSpPr>
          <p:cNvPr id="149" name="그룹 148">
            <a:extLst>
              <a:ext uri="{FF2B5EF4-FFF2-40B4-BE49-F238E27FC236}">
                <a16:creationId xmlns:a16="http://schemas.microsoft.com/office/drawing/2014/main" id="{CF161479-3734-4805-BC65-447C7E7DE8AF}"/>
              </a:ext>
            </a:extLst>
          </p:cNvPr>
          <p:cNvGrpSpPr/>
          <p:nvPr/>
        </p:nvGrpSpPr>
        <p:grpSpPr>
          <a:xfrm>
            <a:off x="298333" y="1277167"/>
            <a:ext cx="4610905" cy="445811"/>
            <a:chOff x="313021" y="1165644"/>
            <a:chExt cx="4995154" cy="482962"/>
          </a:xfrm>
        </p:grpSpPr>
        <p:grpSp>
          <p:nvGrpSpPr>
            <p:cNvPr id="150" name="그룹 149">
              <a:extLst>
                <a:ext uri="{FF2B5EF4-FFF2-40B4-BE49-F238E27FC236}">
                  <a16:creationId xmlns:a16="http://schemas.microsoft.com/office/drawing/2014/main" id="{2B788FEE-CAED-4BA6-88E0-3FBADB18ABE9}"/>
                </a:ext>
              </a:extLst>
            </p:cNvPr>
            <p:cNvGrpSpPr/>
            <p:nvPr/>
          </p:nvGrpSpPr>
          <p:grpSpPr>
            <a:xfrm>
              <a:off x="313021" y="1165644"/>
              <a:ext cx="477705" cy="482962"/>
              <a:chOff x="409864" y="1163782"/>
              <a:chExt cx="477705" cy="482962"/>
            </a:xfrm>
          </p:grpSpPr>
          <p:sp>
            <p:nvSpPr>
              <p:cNvPr id="152" name="사각형: 둥근 모서리 1">
                <a:extLst>
                  <a:ext uri="{FF2B5EF4-FFF2-40B4-BE49-F238E27FC236}">
                    <a16:creationId xmlns:a16="http://schemas.microsoft.com/office/drawing/2014/main" id="{06FE49E9-AC8A-45BD-9A06-92B3F1C030CE}"/>
                  </a:ext>
                </a:extLst>
              </p:cNvPr>
              <p:cNvSpPr/>
              <p:nvPr/>
            </p:nvSpPr>
            <p:spPr>
              <a:xfrm>
                <a:off x="452582" y="1211757"/>
                <a:ext cx="296442" cy="296442"/>
              </a:xfrm>
              <a:prstGeom prst="roundRect">
                <a:avLst>
                  <a:gd name="adj" fmla="val 8298"/>
                </a:avLst>
              </a:prstGeom>
              <a:solidFill>
                <a:schemeClr val="bg1"/>
              </a:solidFill>
              <a:ln w="19050" cap="rnd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사각형: 둥근 모서리 74">
                <a:extLst>
                  <a:ext uri="{FF2B5EF4-FFF2-40B4-BE49-F238E27FC236}">
                    <a16:creationId xmlns:a16="http://schemas.microsoft.com/office/drawing/2014/main" id="{9B2B8FCD-5E1A-4F05-B815-B27D0F0A6B28}"/>
                  </a:ext>
                </a:extLst>
              </p:cNvPr>
              <p:cNvSpPr/>
              <p:nvPr/>
            </p:nvSpPr>
            <p:spPr>
              <a:xfrm>
                <a:off x="556490" y="1315665"/>
                <a:ext cx="331079" cy="331079"/>
              </a:xfrm>
              <a:prstGeom prst="roundRect">
                <a:avLst>
                  <a:gd name="adj" fmla="val 8298"/>
                </a:avLst>
              </a:prstGeom>
              <a:solidFill>
                <a:schemeClr val="bg1"/>
              </a:solidFill>
              <a:ln w="19050" cap="rnd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사각형: 둥근 모서리 75">
                <a:extLst>
                  <a:ext uri="{FF2B5EF4-FFF2-40B4-BE49-F238E27FC236}">
                    <a16:creationId xmlns:a16="http://schemas.microsoft.com/office/drawing/2014/main" id="{CE72F39A-7D27-4DF3-B25C-0B081EE23B7C}"/>
                  </a:ext>
                </a:extLst>
              </p:cNvPr>
              <p:cNvSpPr/>
              <p:nvPr/>
            </p:nvSpPr>
            <p:spPr>
              <a:xfrm>
                <a:off x="409864" y="1163782"/>
                <a:ext cx="146628" cy="146628"/>
              </a:xfrm>
              <a:prstGeom prst="roundRect">
                <a:avLst/>
              </a:prstGeom>
              <a:gradFill>
                <a:gsLst>
                  <a:gs pos="0">
                    <a:srgbClr val="9EC716"/>
                  </a:gs>
                  <a:gs pos="100000">
                    <a:srgbClr val="9EC716">
                      <a:lumMod val="80000"/>
                      <a:lumOff val="20000"/>
                    </a:srgbClr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26DE8B7-0E5F-4B33-8839-A11E90DADC87}"/>
                </a:ext>
              </a:extLst>
            </p:cNvPr>
            <p:cNvSpPr txBox="1"/>
            <p:nvPr/>
          </p:nvSpPr>
          <p:spPr>
            <a:xfrm>
              <a:off x="386335" y="1245786"/>
              <a:ext cx="4921840" cy="366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77" dirty="0">
                  <a:solidFill>
                    <a:prstClr val="black"/>
                  </a:solidFill>
                </a:rPr>
                <a:t>한</a:t>
              </a:r>
              <a:r>
                <a:rPr lang="en-US" altLang="ko-KR" sz="1477" dirty="0">
                  <a:solidFill>
                    <a:prstClr val="black"/>
                  </a:solidFill>
                  <a:latin typeface="Calibri" panose="020F0502020204030204" pitchFamily="34" charset="0"/>
                </a:rPr>
                <a:t>·</a:t>
              </a:r>
              <a:r>
                <a:rPr lang="ko-KR" altLang="en-US" sz="1477" dirty="0" err="1">
                  <a:solidFill>
                    <a:prstClr val="black"/>
                  </a:solidFill>
                </a:rPr>
                <a:t>불입자물리연구소</a:t>
              </a:r>
              <a:r>
                <a:rPr lang="en-US" altLang="ko-KR" sz="1477" dirty="0">
                  <a:solidFill>
                    <a:prstClr val="black"/>
                  </a:solidFill>
                </a:rPr>
                <a:t>(FKPPL) </a:t>
              </a:r>
              <a:r>
                <a:rPr lang="en-US" altLang="ko-KR" sz="1600" dirty="0">
                  <a:solidFill>
                    <a:prstClr val="black"/>
                  </a:solidFill>
                </a:rPr>
                <a:t>⇒</a:t>
              </a:r>
              <a:r>
                <a:rPr lang="en-US" altLang="ko-KR" sz="1477" dirty="0">
                  <a:solidFill>
                    <a:prstClr val="black"/>
                  </a:solidFill>
                </a:rPr>
                <a:t> </a:t>
              </a:r>
              <a:r>
                <a:rPr lang="ko-KR" altLang="en-US" sz="1477" dirty="0">
                  <a:solidFill>
                    <a:prstClr val="black"/>
                  </a:solidFill>
                </a:rPr>
                <a:t>국제커뮤니티 선도</a:t>
              </a:r>
            </a:p>
          </p:txBody>
        </p:sp>
      </p:grpSp>
      <p:sp>
        <p:nvSpPr>
          <p:cNvPr id="45" name="내용 개체 틀 5"/>
          <p:cNvSpPr>
            <a:spLocks noGrp="1"/>
          </p:cNvSpPr>
          <p:nvPr>
            <p:ph idx="1"/>
          </p:nvPr>
        </p:nvSpPr>
        <p:spPr>
          <a:xfrm>
            <a:off x="510946" y="4304400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sz="1200" dirty="0">
                <a:latin typeface="+mn-ea"/>
              </a:rPr>
              <a:t>Alexei </a:t>
            </a:r>
            <a:r>
              <a:rPr lang="en-US" altLang="ko-KR" sz="1200" dirty="0" err="1">
                <a:latin typeface="+mn-ea"/>
              </a:rPr>
              <a:t>Sytov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박사</a:t>
            </a:r>
            <a:r>
              <a:rPr lang="en-US" altLang="ko-KR" sz="1200" dirty="0">
                <a:latin typeface="+mn-ea"/>
              </a:rPr>
              <a:t> (</a:t>
            </a:r>
            <a:r>
              <a:rPr lang="ko-KR" altLang="en-US" sz="1200" dirty="0">
                <a:latin typeface="+mn-ea"/>
              </a:rPr>
              <a:t>현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이탈리아 </a:t>
            </a:r>
            <a:r>
              <a:rPr lang="en-US" altLang="ko-KR" sz="1200" dirty="0">
                <a:latin typeface="+mn-ea"/>
              </a:rPr>
              <a:t>INFN, Ferrara, Post-doc.)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sz="1200" dirty="0">
                <a:latin typeface="+mn-ea"/>
              </a:rPr>
              <a:t>EU Marie Curie Global Fellowships (TRILLION </a:t>
            </a:r>
            <a:r>
              <a:rPr lang="ko-KR" altLang="en-US" sz="1200" dirty="0">
                <a:latin typeface="+mn-ea"/>
              </a:rPr>
              <a:t>프로젝트</a:t>
            </a:r>
            <a:r>
              <a:rPr lang="en-US" altLang="ko-KR" sz="1200" dirty="0">
                <a:latin typeface="+mn-ea"/>
              </a:rPr>
              <a:t>)</a:t>
            </a:r>
          </a:p>
          <a:p>
            <a:pPr marL="0" indent="0">
              <a:buNone/>
            </a:pPr>
            <a:r>
              <a:rPr lang="en-US" altLang="ko-KR" sz="1200" dirty="0">
                <a:latin typeface="+mn-ea"/>
              </a:rPr>
              <a:t>      </a:t>
            </a:r>
            <a:r>
              <a:rPr lang="ko-KR" altLang="en-US" sz="1200" dirty="0">
                <a:latin typeface="+mn-ea"/>
              </a:rPr>
              <a:t>선정</a:t>
            </a:r>
            <a:r>
              <a:rPr lang="en-US" altLang="ko-KR" sz="1200" dirty="0">
                <a:latin typeface="+mn-ea"/>
              </a:rPr>
              <a:t> (3</a:t>
            </a:r>
            <a:r>
              <a:rPr lang="ko-KR" altLang="en-US" sz="1200" dirty="0">
                <a:latin typeface="+mn-ea"/>
              </a:rPr>
              <a:t>년간 </a:t>
            </a:r>
            <a:r>
              <a:rPr lang="en-US" altLang="ko-KR" sz="1200" dirty="0">
                <a:latin typeface="+mn-ea"/>
              </a:rPr>
              <a:t>249,465.36 </a:t>
            </a:r>
            <a:r>
              <a:rPr lang="ko-KR" altLang="en-US" sz="1200" dirty="0">
                <a:latin typeface="+mn-ea"/>
              </a:rPr>
              <a:t>유료</a:t>
            </a:r>
            <a:r>
              <a:rPr lang="en-US" altLang="ko-KR" sz="1200" dirty="0">
                <a:latin typeface="+mn-ea"/>
              </a:rPr>
              <a:t>)</a:t>
            </a:r>
            <a:r>
              <a:rPr lang="ko-KR" altLang="en-US" sz="1200" dirty="0">
                <a:latin typeface="+mn-ea"/>
              </a:rPr>
              <a:t>  </a:t>
            </a:r>
            <a:endParaRPr lang="en-US" altLang="ko-KR" sz="1200" dirty="0">
              <a:latin typeface="+mn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+mn-ea"/>
              </a:rPr>
              <a:t>이 </a:t>
            </a:r>
            <a:r>
              <a:rPr lang="ko-KR" altLang="en-US" sz="1200" dirty="0" err="1">
                <a:latin typeface="+mn-ea"/>
              </a:rPr>
              <a:t>펀딩으로</a:t>
            </a:r>
            <a:r>
              <a:rPr lang="en-US" altLang="ko-KR" sz="1200" dirty="0">
                <a:latin typeface="+mn-ea"/>
              </a:rPr>
              <a:t>,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KISTI </a:t>
            </a:r>
            <a:r>
              <a:rPr lang="ko-KR" altLang="en-US" sz="1200" dirty="0">
                <a:latin typeface="+mn-ea"/>
              </a:rPr>
              <a:t>객원연구원으로 방문</a:t>
            </a:r>
            <a:r>
              <a:rPr lang="en-US" altLang="ko-KR" sz="1200" dirty="0">
                <a:latin typeface="+mn-ea"/>
              </a:rPr>
              <a:t>(21</a:t>
            </a:r>
            <a:r>
              <a:rPr lang="ko-KR" altLang="en-US" sz="1200" dirty="0">
                <a:latin typeface="+mn-ea"/>
              </a:rPr>
              <a:t>개월</a:t>
            </a:r>
            <a:r>
              <a:rPr lang="en-US" altLang="ko-KR" sz="1200" dirty="0">
                <a:latin typeface="+mn-ea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ko-KR" altLang="en-US" sz="1200" dirty="0" err="1">
                <a:latin typeface="+mn-ea"/>
              </a:rPr>
              <a:t>슈퍼컴</a:t>
            </a:r>
            <a:r>
              <a:rPr lang="ko-KR" altLang="en-US" sz="1200" dirty="0">
                <a:latin typeface="+mn-ea"/>
              </a:rPr>
              <a:t> 활용 </a:t>
            </a:r>
            <a:r>
              <a:rPr lang="en-US" altLang="ko-KR" sz="1200" dirty="0">
                <a:latin typeface="+mn-ea"/>
              </a:rPr>
              <a:t>Geant4 </a:t>
            </a:r>
            <a:r>
              <a:rPr lang="ko-KR" altLang="en-US" sz="1200" dirty="0">
                <a:latin typeface="+mn-ea"/>
              </a:rPr>
              <a:t>국제공동연구</a:t>
            </a:r>
            <a:endParaRPr lang="en-US" altLang="ko-KR" sz="1200" dirty="0"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335" y="4111379"/>
            <a:ext cx="3209205" cy="2465323"/>
          </a:xfrm>
          <a:prstGeom prst="rect">
            <a:avLst/>
          </a:prstGeom>
        </p:spPr>
      </p:pic>
      <p:grpSp>
        <p:nvGrpSpPr>
          <p:cNvPr id="64" name="그룹 63">
            <a:extLst>
              <a:ext uri="{FF2B5EF4-FFF2-40B4-BE49-F238E27FC236}">
                <a16:creationId xmlns:a16="http://schemas.microsoft.com/office/drawing/2014/main" id="{CF161479-3734-4805-BC65-447C7E7DE8AF}"/>
              </a:ext>
            </a:extLst>
          </p:cNvPr>
          <p:cNvGrpSpPr/>
          <p:nvPr/>
        </p:nvGrpSpPr>
        <p:grpSpPr>
          <a:xfrm>
            <a:off x="325261" y="3976029"/>
            <a:ext cx="3966371" cy="445811"/>
            <a:chOff x="313021" y="1165644"/>
            <a:chExt cx="4296910" cy="482962"/>
          </a:xfrm>
        </p:grpSpPr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2B788FEE-CAED-4BA6-88E0-3FBADB18ABE9}"/>
                </a:ext>
              </a:extLst>
            </p:cNvPr>
            <p:cNvGrpSpPr/>
            <p:nvPr/>
          </p:nvGrpSpPr>
          <p:grpSpPr>
            <a:xfrm>
              <a:off x="313021" y="1165644"/>
              <a:ext cx="477705" cy="482962"/>
              <a:chOff x="409864" y="1163782"/>
              <a:chExt cx="477705" cy="482962"/>
            </a:xfrm>
          </p:grpSpPr>
          <p:sp>
            <p:nvSpPr>
              <p:cNvPr id="68" name="사각형: 둥근 모서리 1">
                <a:extLst>
                  <a:ext uri="{FF2B5EF4-FFF2-40B4-BE49-F238E27FC236}">
                    <a16:creationId xmlns:a16="http://schemas.microsoft.com/office/drawing/2014/main" id="{06FE49E9-AC8A-45BD-9A06-92B3F1C030CE}"/>
                  </a:ext>
                </a:extLst>
              </p:cNvPr>
              <p:cNvSpPr/>
              <p:nvPr/>
            </p:nvSpPr>
            <p:spPr>
              <a:xfrm>
                <a:off x="452582" y="1211757"/>
                <a:ext cx="296442" cy="296442"/>
              </a:xfrm>
              <a:prstGeom prst="roundRect">
                <a:avLst>
                  <a:gd name="adj" fmla="val 8298"/>
                </a:avLst>
              </a:prstGeom>
              <a:solidFill>
                <a:schemeClr val="bg1"/>
              </a:solidFill>
              <a:ln w="19050" cap="rnd"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사각형: 둥근 모서리 74">
                <a:extLst>
                  <a:ext uri="{FF2B5EF4-FFF2-40B4-BE49-F238E27FC236}">
                    <a16:creationId xmlns:a16="http://schemas.microsoft.com/office/drawing/2014/main" id="{9B2B8FCD-5E1A-4F05-B815-B27D0F0A6B28}"/>
                  </a:ext>
                </a:extLst>
              </p:cNvPr>
              <p:cNvSpPr/>
              <p:nvPr/>
            </p:nvSpPr>
            <p:spPr>
              <a:xfrm>
                <a:off x="556490" y="1315665"/>
                <a:ext cx="331079" cy="331079"/>
              </a:xfrm>
              <a:prstGeom prst="roundRect">
                <a:avLst>
                  <a:gd name="adj" fmla="val 8298"/>
                </a:avLst>
              </a:prstGeom>
              <a:solidFill>
                <a:schemeClr val="bg1"/>
              </a:solidFill>
              <a:ln w="19050" cap="rnd"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사각형: 둥근 모서리 75">
                <a:extLst>
                  <a:ext uri="{FF2B5EF4-FFF2-40B4-BE49-F238E27FC236}">
                    <a16:creationId xmlns:a16="http://schemas.microsoft.com/office/drawing/2014/main" id="{CE72F39A-7D27-4DF3-B25C-0B081EE23B7C}"/>
                  </a:ext>
                </a:extLst>
              </p:cNvPr>
              <p:cNvSpPr/>
              <p:nvPr/>
            </p:nvSpPr>
            <p:spPr>
              <a:xfrm>
                <a:off x="409864" y="1163782"/>
                <a:ext cx="146628" cy="146628"/>
              </a:xfrm>
              <a:prstGeom prst="roundRect">
                <a:avLst/>
              </a:prstGeom>
              <a:gradFill>
                <a:gsLst>
                  <a:gs pos="0">
                    <a:srgbClr val="9EC716"/>
                  </a:gs>
                  <a:gs pos="100000">
                    <a:srgbClr val="9EC716">
                      <a:lumMod val="80000"/>
                      <a:lumOff val="20000"/>
                    </a:srgbClr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62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26DE8B7-0E5F-4B33-8839-A11E90DADC87}"/>
                </a:ext>
              </a:extLst>
            </p:cNvPr>
            <p:cNvSpPr txBox="1"/>
            <p:nvPr/>
          </p:nvSpPr>
          <p:spPr>
            <a:xfrm>
              <a:off x="386335" y="1245786"/>
              <a:ext cx="4223596" cy="3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77" dirty="0">
                  <a:solidFill>
                    <a:prstClr val="black"/>
                  </a:solidFill>
                </a:rPr>
                <a:t>EU Marie Curie Global Partner</a:t>
              </a:r>
              <a:r>
                <a:rPr lang="ko-KR" altLang="en-US" sz="1477" dirty="0">
                  <a:solidFill>
                    <a:prstClr val="black"/>
                  </a:solidFill>
                </a:rPr>
                <a:t>로 </a:t>
              </a:r>
              <a:r>
                <a:rPr lang="en-US" altLang="ko-KR" sz="1477" dirty="0">
                  <a:solidFill>
                    <a:prstClr val="black"/>
                  </a:solidFill>
                </a:rPr>
                <a:t>KISTI </a:t>
              </a:r>
              <a:r>
                <a:rPr lang="ko-KR" altLang="en-US" sz="1477" dirty="0">
                  <a:solidFill>
                    <a:prstClr val="black"/>
                  </a:solidFill>
                </a:rPr>
                <a:t>선정</a:t>
              </a:r>
            </a:p>
          </p:txBody>
        </p:sp>
      </p:grpSp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2" y="2680628"/>
            <a:ext cx="4463642" cy="128556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A69281D-BB40-4499-A307-5CF82C409D75}"/>
              </a:ext>
            </a:extLst>
          </p:cNvPr>
          <p:cNvSpPr txBox="1">
            <a:spLocks/>
          </p:cNvSpPr>
          <p:nvPr/>
        </p:nvSpPr>
        <p:spPr>
          <a:xfrm>
            <a:off x="564978" y="1673548"/>
            <a:ext cx="5147271" cy="972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kern="0" spc="-50">
                <a:ln>
                  <a:solidFill>
                    <a:srgbClr val="CCCCCC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263775" indent="-263775" fontAlgn="base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공동연구소장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 측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조기현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프랑스 측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Vincent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Breton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박사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63775" indent="-263775" fontAlgn="base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Beam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프로젝트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(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한국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조기현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프랑스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Marc </a:t>
            </a:r>
            <a:r>
              <a:rPr lang="en-US" altLang="ko-KR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Verderi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박사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Geant4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대변인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263775" indent="-263775" fontAlgn="base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2022 Joint workshop of FKPPL and TYL/FJPPL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개최</a:t>
            </a:r>
            <a:endParaRPr lang="en-US" altLang="ko-KR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95309" lvl="1" indent="-162661">
              <a:buFont typeface="Wingdings" panose="05000000000000000000" pitchFamily="2" charset="2"/>
              <a:buChar char="ü"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일시 및 장소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: 2022. 5. 16~18,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온라인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프랑스 </a:t>
            </a:r>
            <a:r>
              <a:rPr lang="ko-KR" altLang="en-US" sz="1000" dirty="0" err="1">
                <a:solidFill>
                  <a:prstClr val="black"/>
                </a:solidFill>
                <a:latin typeface="+mn-ea"/>
              </a:rPr>
              <a:t>낭트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주최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 </a:t>
            </a:r>
            <a:endParaRPr lang="en-US" altLang="ko-KR" sz="1000" dirty="0">
              <a:solidFill>
                <a:prstClr val="black"/>
              </a:solidFill>
              <a:latin typeface="+mn-ea"/>
            </a:endParaRPr>
          </a:p>
          <a:p>
            <a:pPr marL="495309" lvl="1" indent="-162661">
              <a:buFont typeface="Wingdings" panose="05000000000000000000" pitchFamily="2" charset="2"/>
              <a:buChar char="ü"/>
            </a:pP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참가자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: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한</a:t>
            </a:r>
            <a:r>
              <a:rPr lang="en-US" altLang="ko-KR" sz="1000" dirty="0">
                <a:solidFill>
                  <a:prstClr val="black"/>
                </a:solidFill>
                <a:latin typeface="Calibri" panose="020F0502020204030204" pitchFamily="34" charset="0"/>
              </a:rPr>
              <a:t>· </a:t>
            </a:r>
            <a:r>
              <a:rPr lang="ko-KR" altLang="en-US" sz="1000" dirty="0">
                <a:solidFill>
                  <a:prstClr val="black"/>
                </a:solidFill>
                <a:latin typeface="Calibri" panose="020F0502020204030204" pitchFamily="34" charset="0"/>
              </a:rPr>
              <a:t>불</a:t>
            </a:r>
            <a:r>
              <a:rPr lang="en-US" altLang="ko-KR" sz="1000" dirty="0">
                <a:solidFill>
                  <a:prstClr val="black"/>
                </a:solidFill>
                <a:latin typeface="Calibri" panose="020F0502020204030204" pitchFamily="34" charset="0"/>
              </a:rPr>
              <a:t>· 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일 </a:t>
            </a:r>
            <a:r>
              <a:rPr lang="en-US" altLang="ko-KR" sz="1000" dirty="0">
                <a:solidFill>
                  <a:prstClr val="black"/>
                </a:solidFill>
                <a:latin typeface="+mn-ea"/>
              </a:rPr>
              <a:t>50</a:t>
            </a:r>
            <a:r>
              <a:rPr lang="ko-KR" altLang="en-US" sz="1000" dirty="0">
                <a:solidFill>
                  <a:prstClr val="black"/>
                </a:solidFill>
                <a:latin typeface="+mn-ea"/>
              </a:rPr>
              <a:t>여명</a:t>
            </a:r>
            <a:endParaRPr lang="en-US" altLang="ko-KR" sz="10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808" y="5430889"/>
            <a:ext cx="4925357" cy="1095369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5274174" y="1486563"/>
            <a:ext cx="38326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000" dirty="0">
                <a:solidFill>
                  <a:prstClr val="black"/>
                </a:solidFill>
                <a:latin typeface="맑은 고딕" panose="020B0503020000020004" pitchFamily="50" charset="-127"/>
              </a:rPr>
              <a:t>KISTI HEP</a:t>
            </a:r>
            <a:r>
              <a:rPr lang="ko-KR" altLang="en-US" sz="1000" dirty="0">
                <a:solidFill>
                  <a:prstClr val="black"/>
                </a:solidFill>
                <a:latin typeface="맑은 고딕" panose="020B0503020000020004" pitchFamily="50" charset="-127"/>
              </a:rPr>
              <a:t>그룹의 국제협력</a:t>
            </a:r>
            <a:endParaRPr lang="ko-KR" altLang="en-US" sz="923" dirty="0"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0387" y="4100932"/>
            <a:ext cx="983483" cy="1347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타원 4"/>
          <p:cNvSpPr/>
          <p:nvPr/>
        </p:nvSpPr>
        <p:spPr>
          <a:xfrm>
            <a:off x="2127629" y="2646126"/>
            <a:ext cx="555811" cy="3182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6553200" y="6486984"/>
            <a:ext cx="2133600" cy="365125"/>
          </a:xfrm>
        </p:spPr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4523" y="1792019"/>
            <a:ext cx="3449928" cy="2115445"/>
          </a:xfrm>
          <a:prstGeom prst="rect">
            <a:avLst/>
          </a:prstGeom>
        </p:spPr>
      </p:pic>
      <p:sp>
        <p:nvSpPr>
          <p:cNvPr id="67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9261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US" altLang="ko-KR" dirty="0">
                <a:solidFill>
                  <a:schemeClr val="bg1"/>
                </a:solidFill>
              </a:rPr>
              <a:t>Geant4</a:t>
            </a:r>
            <a:r>
              <a:rPr lang="ko-KR" altLang="en-US" dirty="0">
                <a:solidFill>
                  <a:schemeClr val="bg1"/>
                </a:solidFill>
              </a:rPr>
              <a:t> 협력</a:t>
            </a:r>
          </a:p>
        </p:txBody>
      </p:sp>
    </p:spTree>
    <p:extLst>
      <p:ext uri="{BB962C8B-B14F-4D97-AF65-F5344CB8AC3E}">
        <p14:creationId xmlns:p14="http://schemas.microsoft.com/office/powerpoint/2010/main" val="402106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altLang="ko-KR" dirty="0">
                <a:solidFill>
                  <a:schemeClr val="bg1"/>
                </a:solidFill>
              </a:rPr>
              <a:t>Summary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6"/>
            <a:ext cx="8385586" cy="4525963"/>
          </a:xfrm>
        </p:spPr>
        <p:txBody>
          <a:bodyPr>
            <a:normAutofit/>
          </a:bodyPr>
          <a:lstStyle/>
          <a:p>
            <a:r>
              <a:rPr lang="ko-KR" altLang="en-US" sz="3100" dirty="0"/>
              <a:t>고에너지물리 연구 및 시뮬레이션에는</a:t>
            </a:r>
            <a:r>
              <a:rPr lang="en-US" altLang="ko-KR" sz="3100" dirty="0"/>
              <a:t> </a:t>
            </a:r>
            <a:r>
              <a:rPr lang="ko-KR" altLang="en-US" sz="3100" dirty="0"/>
              <a:t>거대 컴퓨팅이 필요함</a:t>
            </a:r>
            <a:endParaRPr lang="en-US" altLang="ko-KR" sz="3100" dirty="0"/>
          </a:p>
          <a:p>
            <a:endParaRPr lang="en-US" altLang="ko-KR" sz="3100" dirty="0"/>
          </a:p>
          <a:p>
            <a:r>
              <a:rPr lang="ko-KR" altLang="en-US" sz="3100" dirty="0"/>
              <a:t>거대계산과학 문제 발굴 및 해결 지원 연구는 지속 되어야함</a:t>
            </a:r>
            <a:endParaRPr lang="en-US" altLang="ko-KR" sz="3100" dirty="0"/>
          </a:p>
          <a:p>
            <a:endParaRPr lang="en-US" altLang="ko-KR" sz="3100" dirty="0"/>
          </a:p>
          <a:p>
            <a:pPr marL="0" indent="0">
              <a:buNone/>
            </a:pPr>
            <a:r>
              <a:rPr lang="en-US" altLang="ko-KR" sz="31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⇒</a:t>
            </a:r>
            <a:r>
              <a:rPr lang="en-US" altLang="ko-KR" sz="3100" dirty="0"/>
              <a:t> </a:t>
            </a:r>
            <a:r>
              <a:rPr lang="ko-KR" altLang="en-US" sz="3100" dirty="0"/>
              <a:t>커뮤니티 선도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3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4800" b="1" dirty="0">
                <a:solidFill>
                  <a:srgbClr val="0070C0"/>
                </a:solidFill>
                <a:latin typeface="+mj-ea"/>
              </a:rPr>
              <a:t>Thank you.</a:t>
            </a:r>
            <a:br>
              <a:rPr lang="en-US" altLang="ko-KR" sz="4800" b="1" dirty="0">
                <a:solidFill>
                  <a:srgbClr val="0070C0"/>
                </a:solidFill>
                <a:latin typeface="+mj-ea"/>
              </a:rPr>
            </a:br>
            <a:r>
              <a:rPr lang="en-US" altLang="ko-KR" sz="4800" b="1" dirty="0">
                <a:solidFill>
                  <a:srgbClr val="0070C0"/>
                </a:solidFill>
                <a:latin typeface="+mj-ea"/>
              </a:rPr>
              <a:t>(cho@kisti.re.kr)</a:t>
            </a:r>
            <a:endParaRPr lang="ko-KR" altLang="en-US" sz="4800" b="1" dirty="0">
              <a:solidFill>
                <a:srgbClr val="0070C0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56215673"/>
      </p:ext>
    </p:extLst>
  </p:cSld>
  <p:clrMapOvr>
    <a:masterClrMapping/>
  </p:clrMapOvr>
  <p:transition spd="slow"/>
  <p:extLst>
    <p:ext uri="{3A86A75C-4F4B-4683-9AE1-C65F6400EC91}">
      <p14:laserTraceLst xmlns:p14="http://schemas.microsoft.com/office/powerpoint/2010/main">
        <p14:tracePtLst>
          <p14:tracePt t="2105" x="6102350" y="6057900"/>
          <p14:tracePt t="2115" x="6089650" y="6057900"/>
          <p14:tracePt t="2125" x="6064250" y="6045200"/>
          <p14:tracePt t="2138" x="5962650" y="5988050"/>
          <p14:tracePt t="2155" x="5835650" y="5899150"/>
          <p14:tracePt t="2173" x="5715000" y="5791200"/>
          <p14:tracePt t="2189" x="5461000" y="5511800"/>
          <p14:tracePt t="2205" x="5073650" y="5092700"/>
          <p14:tracePt t="2222" x="4572000" y="4591050"/>
          <p14:tracePt t="2238" x="4159250" y="4235450"/>
          <p14:tracePt t="2255" x="3733800" y="3924300"/>
          <p14:tracePt t="2272" x="3460750" y="3708400"/>
          <p14:tracePt t="2288" x="3086100" y="3403600"/>
          <p14:tracePt t="2304" x="2571750" y="2978150"/>
          <p14:tracePt t="2321" x="2184400" y="2616200"/>
          <p14:tracePt t="2339" x="1949450" y="2419350"/>
          <p14:tracePt t="2344" x="1854200" y="2330450"/>
          <p14:tracePt t="2355" x="1657350" y="2159000"/>
          <p14:tracePt t="2372" x="1581150" y="2082800"/>
          <p14:tracePt t="2388" x="1530350" y="2025650"/>
          <p14:tracePt t="2404" x="1485900" y="1968500"/>
          <p14:tracePt t="2422" x="1384300" y="1841500"/>
          <p14:tracePt t="2438" x="1250950" y="1638300"/>
          <p14:tracePt t="2455" x="1149350" y="1511300"/>
          <p14:tracePt t="2472" x="1098550" y="1441450"/>
          <p14:tracePt t="2488" x="1079500" y="1384300"/>
          <p14:tracePt t="2505" x="1060450" y="1289050"/>
          <p14:tracePt t="2522" x="1041400" y="1187450"/>
          <p14:tracePt t="2538" x="996950" y="1085850"/>
          <p14:tracePt t="2554" x="914400" y="958850"/>
          <p14:tracePt t="2572" x="838200" y="876300"/>
          <p14:tracePt t="2588" x="793750" y="838200"/>
          <p14:tracePt t="2590" x="774700" y="819150"/>
          <p14:tracePt t="2605" x="736600" y="800100"/>
          <p14:tracePt t="2622" x="679450" y="768350"/>
          <p14:tracePt t="2638" x="590550" y="723900"/>
          <p14:tracePt t="2655" x="476250" y="666750"/>
          <p14:tracePt t="2671" x="412750" y="635000"/>
          <p14:tracePt t="2689" x="381000" y="622300"/>
          <p14:tracePt t="2705" x="355600" y="584200"/>
          <p14:tracePt t="2722" x="330200" y="552450"/>
          <p14:tracePt t="2739" x="311150" y="520700"/>
          <p14:tracePt t="2755" x="292100" y="482600"/>
          <p14:tracePt t="2770" x="260350" y="450850"/>
          <p14:tracePt t="2787" x="241300" y="412750"/>
          <p14:tracePt t="2803" x="203200" y="361950"/>
          <p14:tracePt t="2820" x="171450" y="317500"/>
          <p14:tracePt t="2837" x="120650" y="279400"/>
          <p14:tracePt t="2841" x="107950" y="266700"/>
          <p14:tracePt t="2853" x="88900" y="254000"/>
          <p14:tracePt t="2870" x="44450" y="234950"/>
          <p14:tracePt t="3807" x="4495800" y="3886200"/>
          <p14:tracePt t="3823" x="4470400" y="3898900"/>
          <p14:tracePt t="3840" x="4413250" y="3898900"/>
          <p14:tracePt t="3856" x="4279900" y="3898900"/>
          <p14:tracePt t="3861" x="4203700" y="3886200"/>
          <p14:tracePt t="3873" x="4121150" y="3854450"/>
          <p14:tracePt t="3890" x="3886200" y="3765550"/>
          <p14:tracePt t="3907" x="3657600" y="3625850"/>
          <p14:tracePt t="3924" x="3422650" y="3479800"/>
          <p14:tracePt t="3940" x="3054350" y="3219450"/>
          <p14:tracePt t="3941" x="2813050" y="3028950"/>
          <p14:tracePt t="3957" x="2476500" y="2743200"/>
          <p14:tracePt t="3973" x="2076450" y="2305050"/>
          <p14:tracePt t="3989" x="1568450" y="1695450"/>
          <p14:tracePt t="4007" x="1244600" y="1314450"/>
          <p14:tracePt t="4023" x="838200" y="869950"/>
          <p14:tracePt t="4040" x="609600" y="654050"/>
          <p14:tracePt t="4056" x="431800" y="520700"/>
          <p14:tracePt t="4073" x="387350" y="476250"/>
          <p14:tracePt t="4092" x="349250" y="444500"/>
          <p14:tracePt t="4109" x="342900" y="431800"/>
          <p14:tracePt t="4156" x="342900" y="425450"/>
          <p14:tracePt t="4172" x="342900" y="419100"/>
          <p14:tracePt t="4180" x="349250" y="406400"/>
          <p14:tracePt t="4190" x="349250" y="393700"/>
          <p14:tracePt t="4206" x="349250" y="361950"/>
          <p14:tracePt t="4223" x="349250" y="330200"/>
          <p14:tracePt t="4240" x="349250" y="311150"/>
          <p14:tracePt t="4256" x="342900" y="304800"/>
          <p14:tracePt t="4273" x="342900" y="298450"/>
          <p14:tracePt t="4290" x="342900" y="285750"/>
          <p14:tracePt t="4306" x="311150" y="228600"/>
          <p14:tracePt t="4323" x="260350" y="165100"/>
          <p14:tracePt t="4340" x="215900" y="107950"/>
          <p14:tracePt t="4356" x="133350" y="31750"/>
          <p14:tracePt t="4373" x="127000" y="25400"/>
          <p14:tracePt t="4390" x="120650" y="25400"/>
          <p14:tracePt t="4407" x="114300" y="25400"/>
          <p14:tracePt t="4423" x="101600" y="25400"/>
          <p14:tracePt t="4440" x="95250" y="25400"/>
          <p14:tracePt t="4534" x="88900" y="25400"/>
          <p14:tracePt t="4549" x="76200" y="31750"/>
          <p14:tracePt t="4558" x="69850" y="31750"/>
          <p14:tracePt t="4565" x="57150" y="381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0" y="13129"/>
            <a:ext cx="170525" cy="34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4406" tIns="42203" rIns="84406" bIns="4220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662">
              <a:solidFill>
                <a:prstClr val="black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2A448B-D4FB-455E-8E5F-E3C465EE95A4}"/>
              </a:ext>
            </a:extLst>
          </p:cNvPr>
          <p:cNvSpPr txBox="1"/>
          <p:nvPr/>
        </p:nvSpPr>
        <p:spPr>
          <a:xfrm>
            <a:off x="186883" y="116006"/>
            <a:ext cx="7920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latin typeface="+mn-ea"/>
                <a:cs typeface="KoPubWorld돋움체 Bold" panose="00000800000000000000" pitchFamily="2" charset="-127"/>
              </a:rPr>
              <a:t>1. </a:t>
            </a:r>
            <a:r>
              <a:rPr lang="ko-KR" altLang="en-US" sz="2800" b="1" dirty="0">
                <a:solidFill>
                  <a:prstClr val="white"/>
                </a:solidFill>
                <a:latin typeface="+mn-ea"/>
                <a:cs typeface="KoPubWorld돋움체 Bold" panose="00000800000000000000" pitchFamily="2" charset="-127"/>
              </a:rPr>
              <a:t>개인 이력</a:t>
            </a:r>
            <a:endParaRPr lang="en-US" altLang="ko-KR" sz="2800" b="1" dirty="0">
              <a:solidFill>
                <a:prstClr val="white"/>
              </a:solidFill>
              <a:latin typeface="+mn-ea"/>
              <a:cs typeface="KoPubWorld돋움체 Bold" panose="00000800000000000000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B0FAF77-BB6B-4C66-86EF-F4F524854C67}"/>
              </a:ext>
            </a:extLst>
          </p:cNvPr>
          <p:cNvGrpSpPr/>
          <p:nvPr/>
        </p:nvGrpSpPr>
        <p:grpSpPr>
          <a:xfrm>
            <a:off x="-2" y="1004888"/>
            <a:ext cx="7103482" cy="587857"/>
            <a:chOff x="-2" y="1004888"/>
            <a:chExt cx="7103482" cy="587857"/>
          </a:xfrm>
        </p:grpSpPr>
        <p:sp>
          <p:nvSpPr>
            <p:cNvPr id="29" name="평행 사변형 28">
              <a:extLst>
                <a:ext uri="{FF2B5EF4-FFF2-40B4-BE49-F238E27FC236}">
                  <a16:creationId xmlns:a16="http://schemas.microsoft.com/office/drawing/2014/main" id="{612571C3-B8C5-41B7-B307-28BF2A4F382E}"/>
                </a:ext>
              </a:extLst>
            </p:cNvPr>
            <p:cNvSpPr/>
            <p:nvPr/>
          </p:nvSpPr>
          <p:spPr>
            <a:xfrm rot="10800000">
              <a:off x="625749" y="1124745"/>
              <a:ext cx="6477731" cy="468000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  <a:effectLst>
              <a:innerShdw blurRad="38100" dist="381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55D277E-C486-4C91-8A56-52926C17C517}"/>
                </a:ext>
              </a:extLst>
            </p:cNvPr>
            <p:cNvGrpSpPr/>
            <p:nvPr/>
          </p:nvGrpSpPr>
          <p:grpSpPr>
            <a:xfrm>
              <a:off x="-2" y="1124745"/>
              <a:ext cx="6978615" cy="468000"/>
              <a:chOff x="-2" y="1124745"/>
              <a:chExt cx="6978615" cy="468000"/>
            </a:xfrm>
            <a:solidFill>
              <a:schemeClr val="tx2">
                <a:lumMod val="75000"/>
              </a:schemeClr>
            </a:solidFill>
          </p:grpSpPr>
          <p:sp>
            <p:nvSpPr>
              <p:cNvPr id="34" name="평행 사변형 33">
                <a:extLst>
                  <a:ext uri="{FF2B5EF4-FFF2-40B4-BE49-F238E27FC236}">
                    <a16:creationId xmlns:a16="http://schemas.microsoft.com/office/drawing/2014/main" id="{B4DDBBAD-61CB-4CE4-B9A7-231BD8FD6F48}"/>
                  </a:ext>
                </a:extLst>
              </p:cNvPr>
              <p:cNvSpPr/>
              <p:nvPr/>
            </p:nvSpPr>
            <p:spPr>
              <a:xfrm rot="10800000">
                <a:off x="500882" y="1124745"/>
                <a:ext cx="6477731" cy="468000"/>
              </a:xfrm>
              <a:prstGeom prst="parallelogram">
                <a:avLst/>
              </a:prstGeom>
              <a:grpFill/>
              <a:ln>
                <a:noFill/>
              </a:ln>
              <a:effectLst>
                <a:innerShdw blurRad="38100" dist="381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A080F4A6-4354-421B-9446-71C3FE2CBFBA}"/>
                  </a:ext>
                </a:extLst>
              </p:cNvPr>
              <p:cNvSpPr/>
              <p:nvPr/>
            </p:nvSpPr>
            <p:spPr>
              <a:xfrm rot="10800000">
                <a:off x="-2" y="1124745"/>
                <a:ext cx="5148061" cy="468000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38100" dist="381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01AB24-47AC-4599-B71A-0FE9951C743D}"/>
                </a:ext>
              </a:extLst>
            </p:cNvPr>
            <p:cNvSpPr txBox="1"/>
            <p:nvPr/>
          </p:nvSpPr>
          <p:spPr>
            <a:xfrm>
              <a:off x="582354" y="1218503"/>
              <a:ext cx="512961" cy="307777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marL="0" lvl="1">
                <a:spcAft>
                  <a:spcPts val="1200"/>
                </a:spcAft>
                <a:buSzPct val="85000"/>
                <a:defRPr/>
              </a:pPr>
              <a:r>
                <a:rPr lang="ko-KR" altLang="en-US" sz="200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+mn-ea"/>
                  <a:cs typeface="KoPubWorld돋움체 Bold" panose="00000800000000000000" pitchFamily="2" charset="-127"/>
                </a:rPr>
                <a:t>학력</a:t>
              </a:r>
            </a:p>
          </p:txBody>
        </p:sp>
        <p:cxnSp>
          <p:nvCxnSpPr>
            <p:cNvPr id="32" name="직선 연결선 31">
              <a:extLst>
                <a:ext uri="{FF2B5EF4-FFF2-40B4-BE49-F238E27FC236}">
                  <a16:creationId xmlns:a16="http://schemas.microsoft.com/office/drawing/2014/main" id="{5EA54E91-22B0-4549-A307-FCD7BBDF7C0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4" y="1004888"/>
              <a:ext cx="0" cy="330993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2E29C38B-0469-4F7A-AB0B-0DC1DD07E3D9}"/>
                </a:ext>
              </a:extLst>
            </p:cNvPr>
            <p:cNvCxnSpPr>
              <a:cxnSpLocks/>
            </p:cNvCxnSpPr>
            <p:nvPr/>
          </p:nvCxnSpPr>
          <p:spPr>
            <a:xfrm>
              <a:off x="373630" y="1067861"/>
              <a:ext cx="0" cy="134670"/>
            </a:xfrm>
            <a:prstGeom prst="line">
              <a:avLst/>
            </a:prstGeom>
            <a:ln w="1524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209826" y="1688576"/>
          <a:ext cx="670958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3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365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날짜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학교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전공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학위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1991-1996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미국 </a:t>
                      </a:r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U. of Colorado, Boulder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입자물리학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Ph.D.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latin typeface="+mn-ea"/>
                          <a:ea typeface="+mn-ea"/>
                        </a:rPr>
                        <a:t>1985-1987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연세대</a:t>
                      </a:r>
                      <a:r>
                        <a:rPr lang="en-US" altLang="ko-KR" sz="1200" b="0" dirty="0"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1200" b="0" baseline="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200" b="0" baseline="0" dirty="0">
                          <a:latin typeface="+mn-ea"/>
                          <a:ea typeface="+mn-ea"/>
                        </a:rPr>
                        <a:t>서울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핵물리학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이학석사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65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0" dirty="0">
                          <a:latin typeface="+mn-ea"/>
                          <a:ea typeface="+mn-ea"/>
                        </a:rPr>
                        <a:t>1981-1985</a:t>
                      </a:r>
                      <a:endParaRPr lang="ko-KR" altLang="en-US" sz="12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연세대</a:t>
                      </a:r>
                      <a:r>
                        <a:rPr lang="en-US" altLang="ko-KR" sz="1200" b="0" dirty="0"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서울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물리학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dirty="0">
                          <a:latin typeface="+mn-ea"/>
                          <a:ea typeface="+mn-ea"/>
                        </a:rPr>
                        <a:t>이학사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01513" y="3811789"/>
          <a:ext cx="4486237" cy="307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66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날짜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경력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/>
                        <a:t>2017-</a:t>
                      </a:r>
                      <a:r>
                        <a:rPr lang="ko-KR" altLang="en-US" sz="1200" b="1" dirty="0"/>
                        <a:t>현재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/>
                        <a:t>UST</a:t>
                      </a:r>
                      <a:r>
                        <a:rPr lang="ko-KR" altLang="en-US" sz="1200" b="1" baseline="0" dirty="0"/>
                        <a:t> 정교수 </a:t>
                      </a:r>
                      <a:r>
                        <a:rPr lang="en-US" altLang="ko-KR" sz="1200" b="1" baseline="0" dirty="0"/>
                        <a:t>(</a:t>
                      </a:r>
                      <a:r>
                        <a:rPr lang="ko-KR" altLang="en-US" sz="1200" b="1" baseline="0" dirty="0"/>
                        <a:t>전임교원</a:t>
                      </a:r>
                      <a:r>
                        <a:rPr lang="en-US" altLang="ko-KR" sz="1200" b="1" baseline="0" dirty="0"/>
                        <a:t>, HPC </a:t>
                      </a:r>
                      <a:r>
                        <a:rPr lang="ko-KR" altLang="en-US" sz="1200" b="1" baseline="0" dirty="0"/>
                        <a:t>및 데이터 과학</a:t>
                      </a:r>
                      <a:r>
                        <a:rPr lang="en-US" altLang="ko-KR" sz="1200" b="1" baseline="0" dirty="0"/>
                        <a:t>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/>
                        <a:t>2006-</a:t>
                      </a:r>
                      <a:r>
                        <a:rPr lang="ko-KR" altLang="en-US" sz="1200" b="1" dirty="0"/>
                        <a:t>현재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/>
                        <a:t>KISTI</a:t>
                      </a:r>
                      <a:r>
                        <a:rPr lang="en-US" altLang="ko-KR" sz="1200" b="1" baseline="0" dirty="0"/>
                        <a:t> </a:t>
                      </a:r>
                      <a:r>
                        <a:rPr lang="ko-KR" altLang="en-US" sz="1200" b="1" baseline="0" dirty="0"/>
                        <a:t>책임연구원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2007-2021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/>
                        <a:t>KAIST</a:t>
                      </a:r>
                      <a:r>
                        <a:rPr lang="en-US" altLang="ko-KR" sz="1200" b="1" baseline="0" dirty="0"/>
                        <a:t> </a:t>
                      </a:r>
                      <a:r>
                        <a:rPr lang="ko-KR" altLang="en-US" sz="1200" b="1" baseline="0" dirty="0"/>
                        <a:t>물리학과 겸직교수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2013-2014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미국 </a:t>
                      </a:r>
                      <a:r>
                        <a:rPr lang="ko-KR" altLang="en-US" sz="1200" dirty="0" err="1"/>
                        <a:t>페르미연구소</a:t>
                      </a:r>
                      <a:r>
                        <a:rPr lang="en-US" altLang="ko-KR" sz="1200" dirty="0"/>
                        <a:t>,</a:t>
                      </a:r>
                      <a:r>
                        <a:rPr lang="en-US" altLang="ko-KR" sz="1200" baseline="0" dirty="0"/>
                        <a:t> Visiting Scholar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2001-2006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경북대학교</a:t>
                      </a:r>
                      <a:r>
                        <a:rPr lang="en-US" altLang="ko-KR" sz="1200" dirty="0"/>
                        <a:t> </a:t>
                      </a:r>
                      <a:r>
                        <a:rPr lang="ko-KR" altLang="en-US" sz="1200" dirty="0"/>
                        <a:t>초빙교수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1996-2001 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미국 </a:t>
                      </a:r>
                      <a:r>
                        <a:rPr lang="en-US" altLang="ko-KR" sz="1200" dirty="0"/>
                        <a:t>U.</a:t>
                      </a:r>
                      <a:r>
                        <a:rPr lang="en-US" altLang="ko-KR" sz="1200" baseline="0" dirty="0"/>
                        <a:t> of Tennessee, Knoxville, Post-doc.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589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1992-1996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미국 </a:t>
                      </a:r>
                      <a:r>
                        <a:rPr lang="en-US" altLang="ko-KR" sz="1200" dirty="0"/>
                        <a:t>U. of Colorado,</a:t>
                      </a:r>
                      <a:r>
                        <a:rPr lang="en-US" altLang="ko-KR" sz="1200" baseline="0" dirty="0"/>
                        <a:t> Boulder, Research Assistant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66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1992-1995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미국 </a:t>
                      </a:r>
                      <a:r>
                        <a:rPr lang="en-US" altLang="ko-KR" sz="1200" dirty="0"/>
                        <a:t>Cornell</a:t>
                      </a:r>
                      <a:r>
                        <a:rPr lang="en-US" altLang="ko-KR" sz="1200" baseline="0" dirty="0"/>
                        <a:t> U., Visiting scholar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9" name="표 58"/>
          <p:cNvGraphicFramePr>
            <a:graphicFrameLocks noGrp="1"/>
          </p:cNvGraphicFramePr>
          <p:nvPr/>
        </p:nvGraphicFramePr>
        <p:xfrm>
          <a:off x="4676622" y="3848960"/>
          <a:ext cx="4398366" cy="3009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38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날짜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/>
                        <a:t>주요 수상 실적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2021.12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>
                          <a:latin typeface="+mn-ea"/>
                          <a:ea typeface="+mn-ea"/>
                        </a:rPr>
                        <a:t>UST </a:t>
                      </a:r>
                      <a:r>
                        <a:rPr lang="ko-KR" altLang="en-US" sz="1200" b="1" dirty="0">
                          <a:latin typeface="+mn-ea"/>
                          <a:ea typeface="+mn-ea"/>
                        </a:rPr>
                        <a:t>우수교원 수상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+mn-lt"/>
                          <a:ea typeface="+mn-ea"/>
                        </a:rPr>
                        <a:t>2020.12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baseline="0" dirty="0">
                          <a:latin typeface="+mn-lt"/>
                          <a:ea typeface="+mn-ea"/>
                        </a:rPr>
                        <a:t>2020 Best Paper Award (</a:t>
                      </a:r>
                      <a:r>
                        <a:rPr lang="ko-KR" altLang="en-US" sz="1200" b="1" baseline="0" dirty="0" err="1">
                          <a:latin typeface="+mn-lt"/>
                          <a:ea typeface="+mn-ea"/>
                        </a:rPr>
                        <a:t>한국콘텐츠학회</a:t>
                      </a:r>
                      <a:r>
                        <a:rPr lang="en-US" altLang="ko-KR" sz="1200" b="1" baseline="0" dirty="0">
                          <a:latin typeface="+mn-lt"/>
                          <a:ea typeface="+mn-ea"/>
                        </a:rPr>
                        <a:t>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2019.05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aseline="0" dirty="0">
                          <a:latin typeface="+mn-ea"/>
                          <a:ea typeface="+mn-ea"/>
                        </a:rPr>
                        <a:t>으뜸상</a:t>
                      </a:r>
                      <a:r>
                        <a:rPr lang="en-US" altLang="ko-KR" sz="1200" baseline="0" dirty="0">
                          <a:latin typeface="+mn-ea"/>
                          <a:ea typeface="+mn-ea"/>
                        </a:rPr>
                        <a:t> (KISTI)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+mn-lt"/>
                          <a:ea typeface="+mn-ea"/>
                        </a:rPr>
                        <a:t>2018.11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1" dirty="0"/>
                        <a:t>우수융합클러스터표창</a:t>
                      </a:r>
                      <a:r>
                        <a:rPr lang="en-US" altLang="ko-KR" sz="1200" b="1" dirty="0"/>
                        <a:t>(</a:t>
                      </a:r>
                      <a:r>
                        <a:rPr lang="ko-KR" altLang="en-US" sz="1200" b="1" dirty="0"/>
                        <a:t>국가과학기술연구회이사장</a:t>
                      </a:r>
                      <a:r>
                        <a:rPr lang="en-US" altLang="ko-KR" sz="1200" b="1" dirty="0"/>
                        <a:t>)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8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>
                          <a:latin typeface="+mn-lt"/>
                          <a:ea typeface="+mn-ea"/>
                        </a:rPr>
                        <a:t>2018.05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dirty="0">
                          <a:latin typeface="+mn-lt"/>
                          <a:ea typeface="+mn-ea"/>
                        </a:rPr>
                        <a:t>도전상 </a:t>
                      </a:r>
                      <a:r>
                        <a:rPr lang="en-US" altLang="ko-KR" sz="1200" dirty="0">
                          <a:latin typeface="+mn-lt"/>
                          <a:ea typeface="+mn-ea"/>
                        </a:rPr>
                        <a:t>(KISTI)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455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2009.05, </a:t>
                      </a:r>
                      <a:r>
                        <a:rPr lang="en-US" altLang="ko-KR" sz="1200" baseline="0" dirty="0"/>
                        <a:t>2010.05,</a:t>
                      </a:r>
                    </a:p>
                    <a:p>
                      <a:pPr latinLnBrk="1"/>
                      <a:r>
                        <a:rPr lang="en-US" altLang="ko-KR" sz="1200" baseline="0" dirty="0">
                          <a:latin typeface="+mn-ea"/>
                          <a:ea typeface="+mn-ea"/>
                        </a:rPr>
                        <a:t>2012.05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200" dirty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1200" dirty="0">
                          <a:latin typeface="+mn-ea"/>
                          <a:ea typeface="+mn-ea"/>
                        </a:rPr>
                        <a:t>연구성과우수상</a:t>
                      </a:r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200" dirty="0">
                          <a:latin typeface="+mn-ea"/>
                          <a:ea typeface="+mn-ea"/>
                        </a:rPr>
                        <a:t>논문</a:t>
                      </a:r>
                      <a:r>
                        <a:rPr lang="en-US" altLang="ko-KR" sz="1200" dirty="0">
                          <a:latin typeface="+mn-ea"/>
                          <a:ea typeface="+mn-ea"/>
                        </a:rPr>
                        <a:t>) (KISTI)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20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dirty="0"/>
                        <a:t>2011.12 </a:t>
                      </a:r>
                      <a:endParaRPr lang="ko-KR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1" baseline="0" dirty="0">
                          <a:latin typeface="+mn-lt"/>
                          <a:ea typeface="+mn-ea"/>
                        </a:rPr>
                        <a:t>교육과학기술부장관표창</a:t>
                      </a:r>
                      <a:endParaRPr lang="ko-KR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68" name="그룹 67">
            <a:extLst>
              <a:ext uri="{FF2B5EF4-FFF2-40B4-BE49-F238E27FC236}">
                <a16:creationId xmlns:a16="http://schemas.microsoft.com/office/drawing/2014/main" id="{0B0FAF77-BB6B-4C66-86EF-F4F524854C67}"/>
              </a:ext>
            </a:extLst>
          </p:cNvPr>
          <p:cNvGrpSpPr/>
          <p:nvPr/>
        </p:nvGrpSpPr>
        <p:grpSpPr>
          <a:xfrm>
            <a:off x="2733" y="3149768"/>
            <a:ext cx="7103482" cy="587857"/>
            <a:chOff x="-2" y="1004888"/>
            <a:chExt cx="7103482" cy="587857"/>
          </a:xfrm>
        </p:grpSpPr>
        <p:sp>
          <p:nvSpPr>
            <p:cNvPr id="69" name="평행 사변형 68">
              <a:extLst>
                <a:ext uri="{FF2B5EF4-FFF2-40B4-BE49-F238E27FC236}">
                  <a16:creationId xmlns:a16="http://schemas.microsoft.com/office/drawing/2014/main" id="{612571C3-B8C5-41B7-B307-28BF2A4F382E}"/>
                </a:ext>
              </a:extLst>
            </p:cNvPr>
            <p:cNvSpPr/>
            <p:nvPr/>
          </p:nvSpPr>
          <p:spPr>
            <a:xfrm rot="10800000">
              <a:off x="625749" y="1124745"/>
              <a:ext cx="6477731" cy="468000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  <a:effectLst>
              <a:innerShdw blurRad="38100" dist="381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C55D277E-C486-4C91-8A56-52926C17C517}"/>
                </a:ext>
              </a:extLst>
            </p:cNvPr>
            <p:cNvGrpSpPr/>
            <p:nvPr/>
          </p:nvGrpSpPr>
          <p:grpSpPr>
            <a:xfrm>
              <a:off x="-2" y="1124745"/>
              <a:ext cx="6978615" cy="468000"/>
              <a:chOff x="-2" y="1124745"/>
              <a:chExt cx="6978615" cy="468000"/>
            </a:xfrm>
            <a:solidFill>
              <a:schemeClr val="tx2">
                <a:lumMod val="75000"/>
              </a:schemeClr>
            </a:solidFill>
          </p:grpSpPr>
          <p:sp>
            <p:nvSpPr>
              <p:cNvPr id="74" name="평행 사변형 73">
                <a:extLst>
                  <a:ext uri="{FF2B5EF4-FFF2-40B4-BE49-F238E27FC236}">
                    <a16:creationId xmlns:a16="http://schemas.microsoft.com/office/drawing/2014/main" id="{B4DDBBAD-61CB-4CE4-B9A7-231BD8FD6F48}"/>
                  </a:ext>
                </a:extLst>
              </p:cNvPr>
              <p:cNvSpPr/>
              <p:nvPr/>
            </p:nvSpPr>
            <p:spPr>
              <a:xfrm rot="10800000">
                <a:off x="500882" y="1124745"/>
                <a:ext cx="6477731" cy="468000"/>
              </a:xfrm>
              <a:prstGeom prst="parallelogram">
                <a:avLst/>
              </a:prstGeom>
              <a:grpFill/>
              <a:ln>
                <a:noFill/>
              </a:ln>
              <a:effectLst>
                <a:innerShdw blurRad="38100" dist="381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A080F4A6-4354-421B-9446-71C3FE2CBFBA}"/>
                  </a:ext>
                </a:extLst>
              </p:cNvPr>
              <p:cNvSpPr/>
              <p:nvPr/>
            </p:nvSpPr>
            <p:spPr>
              <a:xfrm rot="10800000">
                <a:off x="-2" y="1124745"/>
                <a:ext cx="5148061" cy="468000"/>
              </a:xfrm>
              <a:prstGeom prst="rect">
                <a:avLst/>
              </a:prstGeom>
              <a:grpFill/>
              <a:ln>
                <a:noFill/>
              </a:ln>
              <a:effectLst>
                <a:innerShdw blurRad="38100" dist="38100">
                  <a:prstClr val="black">
                    <a:alpha val="3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001AB24-47AC-4599-B71A-0FE9951C743D}"/>
                </a:ext>
              </a:extLst>
            </p:cNvPr>
            <p:cNvSpPr txBox="1"/>
            <p:nvPr/>
          </p:nvSpPr>
          <p:spPr>
            <a:xfrm>
              <a:off x="582354" y="1218503"/>
              <a:ext cx="1974900" cy="307777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/>
            <a:p>
              <a:pPr marL="0" lvl="1">
                <a:spcAft>
                  <a:spcPts val="1200"/>
                </a:spcAft>
                <a:buSzPct val="85000"/>
                <a:defRPr/>
              </a:pPr>
              <a:r>
                <a:rPr lang="ko-KR" altLang="en-US" sz="2000" b="1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+mn-ea"/>
                  <a:cs typeface="KoPubWorld돋움체 Bold" panose="00000800000000000000" pitchFamily="2" charset="-127"/>
                </a:rPr>
                <a:t>경력 및 주요수상</a:t>
              </a:r>
            </a:p>
          </p:txBody>
        </p:sp>
        <p:cxnSp>
          <p:nvCxnSpPr>
            <p:cNvPr id="72" name="직선 연결선 71">
              <a:extLst>
                <a:ext uri="{FF2B5EF4-FFF2-40B4-BE49-F238E27FC236}">
                  <a16:creationId xmlns:a16="http://schemas.microsoft.com/office/drawing/2014/main" id="{5EA54E91-22B0-4549-A307-FCD7BBDF7C0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4" y="1004888"/>
              <a:ext cx="0" cy="330993"/>
            </a:xfrm>
            <a:prstGeom prst="line">
              <a:avLst/>
            </a:prstGeom>
            <a:ln w="508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>
              <a:extLst>
                <a:ext uri="{FF2B5EF4-FFF2-40B4-BE49-F238E27FC236}">
                  <a16:creationId xmlns:a16="http://schemas.microsoft.com/office/drawing/2014/main" id="{2E29C38B-0469-4F7A-AB0B-0DC1DD07E3D9}"/>
                </a:ext>
              </a:extLst>
            </p:cNvPr>
            <p:cNvCxnSpPr>
              <a:cxnSpLocks/>
            </p:cNvCxnSpPr>
            <p:nvPr/>
          </p:nvCxnSpPr>
          <p:spPr>
            <a:xfrm>
              <a:off x="373630" y="1067861"/>
              <a:ext cx="0" cy="134670"/>
            </a:xfrm>
            <a:prstGeom prst="line">
              <a:avLst/>
            </a:prstGeom>
            <a:ln w="1524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제목 2">
            <a:extLst>
              <a:ext uri="{FF2B5EF4-FFF2-40B4-BE49-F238E27FC236}">
                <a16:creationId xmlns:a16="http://schemas.microsoft.com/office/drawing/2014/main" id="{150E2646-124B-DF48-90AA-AFA72E6778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7667625" cy="417512"/>
          </a:xfrm>
        </p:spPr>
        <p:txBody>
          <a:bodyPr>
            <a:normAutofit fontScale="90000"/>
          </a:bodyPr>
          <a:lstStyle/>
          <a:p>
            <a:r>
              <a:rPr kumimoji="1" lang="ko-KR" altLang="en-US" dirty="0"/>
              <a:t>조기현</a:t>
            </a:r>
            <a:r>
              <a:rPr kumimoji="1" lang="en-US" altLang="ko-KR" dirty="0"/>
              <a:t>,</a:t>
            </a:r>
            <a:r>
              <a:rPr kumimoji="1" lang="ko-KR" altLang="en-US" dirty="0"/>
              <a:t> </a:t>
            </a:r>
            <a:r>
              <a:rPr kumimoji="1" lang="en-US" altLang="ko-KR" dirty="0" err="1"/>
              <a:t>Kihyeon</a:t>
            </a:r>
            <a:r>
              <a:rPr kumimoji="1" lang="en-US" altLang="ko-KR" dirty="0"/>
              <a:t> Cho</a:t>
            </a:r>
            <a:endParaRPr kumimoji="1"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60" y="1124744"/>
            <a:ext cx="1600405" cy="21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30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차례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 err="1"/>
              <a:t>계산과학팀</a:t>
            </a:r>
            <a:endParaRPr lang="en-US" altLang="ko-KR" dirty="0"/>
          </a:p>
          <a:p>
            <a:r>
              <a:rPr lang="ko-KR" altLang="en-US" dirty="0"/>
              <a:t>거대문제</a:t>
            </a:r>
            <a:endParaRPr lang="en-US" altLang="ko-KR" dirty="0"/>
          </a:p>
          <a:p>
            <a:r>
              <a:rPr lang="en-US" altLang="ko-KR" dirty="0"/>
              <a:t>HEP </a:t>
            </a:r>
            <a:r>
              <a:rPr lang="ko-KR" altLang="en-US" dirty="0"/>
              <a:t>커뮤니티 지원</a:t>
            </a:r>
            <a:endParaRPr lang="en-US" altLang="ko-KR" dirty="0"/>
          </a:p>
          <a:p>
            <a:r>
              <a:rPr lang="ko-KR" altLang="en-US" dirty="0"/>
              <a:t>국제협력</a:t>
            </a:r>
            <a:endParaRPr lang="en-US" altLang="ko-KR" dirty="0"/>
          </a:p>
          <a:p>
            <a:r>
              <a:rPr lang="en-US" altLang="ko-KR" dirty="0"/>
              <a:t>Geant4 </a:t>
            </a:r>
            <a:r>
              <a:rPr lang="ko-KR" altLang="en-US" dirty="0"/>
              <a:t>협력</a:t>
            </a:r>
            <a:endParaRPr lang="en-US" altLang="ko-KR" dirty="0"/>
          </a:p>
          <a:p>
            <a:r>
              <a:rPr lang="en-US" altLang="ko-KR" dirty="0"/>
              <a:t>Summary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BD259CF-CB7F-70D5-ABB4-E4EBB392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9089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pPr algn="ctr"/>
            <a:r>
              <a:rPr lang="ko-KR" altLang="en-US" dirty="0" err="1">
                <a:solidFill>
                  <a:schemeClr val="bg1"/>
                </a:solidFill>
              </a:rPr>
              <a:t>계산과학팀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err="1"/>
              <a:t>슈퍼컴퓨팅응용센터</a:t>
            </a:r>
            <a:r>
              <a:rPr lang="ko-KR" altLang="en-US" dirty="0"/>
              <a:t> 내 </a:t>
            </a:r>
            <a:endParaRPr lang="en-US" altLang="ko-KR" dirty="0"/>
          </a:p>
          <a:p>
            <a:pPr lvl="1"/>
            <a:r>
              <a:rPr lang="ko-KR" altLang="en-US" dirty="0" err="1"/>
              <a:t>계산과학팀</a:t>
            </a:r>
            <a:r>
              <a:rPr lang="ko-KR" altLang="en-US" dirty="0"/>
              <a:t> 공식 출범</a:t>
            </a:r>
            <a:r>
              <a:rPr lang="en-US" altLang="ko-KR" dirty="0"/>
              <a:t>(2022.3.1)</a:t>
            </a:r>
          </a:p>
          <a:p>
            <a:pPr lvl="1"/>
            <a:r>
              <a:rPr lang="ko-KR" altLang="en-US" dirty="0"/>
              <a:t>팀장</a:t>
            </a:r>
            <a:r>
              <a:rPr lang="en-US" altLang="ko-KR" dirty="0"/>
              <a:t>: </a:t>
            </a:r>
            <a:r>
              <a:rPr lang="ko-KR" altLang="en-US" dirty="0"/>
              <a:t>조기현</a:t>
            </a:r>
            <a:endParaRPr lang="en-US" altLang="ko-KR" dirty="0"/>
          </a:p>
          <a:p>
            <a:pPr marL="457200" lvl="1" indent="0">
              <a:buNone/>
            </a:pPr>
            <a:endParaRPr lang="en-US" altLang="ko-KR" dirty="0"/>
          </a:p>
          <a:p>
            <a:r>
              <a:rPr lang="ko-KR" altLang="en-US" dirty="0"/>
              <a:t>팀 목표</a:t>
            </a:r>
            <a:r>
              <a:rPr lang="en-US" altLang="ko-KR" dirty="0"/>
              <a:t>: </a:t>
            </a:r>
            <a:r>
              <a:rPr lang="ko-KR" altLang="en-US" dirty="0"/>
              <a:t>거대 계산과학 문제발굴 및 해결지원 연구</a:t>
            </a:r>
            <a:endParaRPr lang="en-US" altLang="ko-KR" dirty="0"/>
          </a:p>
          <a:p>
            <a:r>
              <a:rPr lang="ko-KR" altLang="en-US" dirty="0"/>
              <a:t>팀 연구</a:t>
            </a:r>
            <a:endParaRPr lang="en-US" altLang="ko-KR" dirty="0"/>
          </a:p>
          <a:p>
            <a:pPr lvl="1"/>
            <a:r>
              <a:rPr lang="ko-KR" altLang="en-US" sz="1500" dirty="0">
                <a:solidFill>
                  <a:prstClr val="black"/>
                </a:solidFill>
              </a:rPr>
              <a:t>계산과학 분야 집단연구 해결 지원 및 응용연구 활성화로 커뮤니티 선도</a:t>
            </a:r>
            <a:endParaRPr lang="en-US" altLang="ko-KR" sz="1500" dirty="0">
              <a:solidFill>
                <a:prstClr val="black"/>
              </a:solidFill>
            </a:endParaRPr>
          </a:p>
          <a:p>
            <a:pPr lvl="1"/>
            <a:r>
              <a:rPr lang="ko-KR" altLang="en-US" sz="1517" dirty="0">
                <a:solidFill>
                  <a:prstClr val="black"/>
                </a:solidFill>
                <a:latin typeface="맑은 고딕" panose="020B0503020000020004" pitchFamily="50" charset="-127"/>
              </a:rPr>
              <a:t>인공지능 기반 융합과학 응용연구 개발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  <a:p>
            <a:pPr>
              <a:buFont typeface="Symbol" panose="05050102010706020507" pitchFamily="18" charset="2"/>
              <a:buChar char="Þ"/>
            </a:pPr>
            <a:r>
              <a:rPr lang="ko-KR" altLang="en-US" dirty="0"/>
              <a:t> 거대문제 발굴  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C7A0-5865-4BCC-8270-1A1311DBD73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32419" r="40834" b="25391"/>
          <a:stretch/>
        </p:blipFill>
        <p:spPr>
          <a:xfrm>
            <a:off x="5871033" y="4424349"/>
            <a:ext cx="3272967" cy="229712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787" y="5976774"/>
            <a:ext cx="579213" cy="74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6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Architecture of </a:t>
            </a:r>
            <a:br>
              <a:rPr lang="en-US" altLang="ko-KR" dirty="0"/>
            </a:br>
            <a:r>
              <a:rPr lang="en-US" altLang="ko-KR" dirty="0"/>
              <a:t>KISTI-5 supercomputer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0" y="1453696"/>
            <a:ext cx="8190201" cy="4569382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864" y="5534129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solidFill>
                  <a:prstClr val="black"/>
                </a:solidFill>
              </a:rPr>
              <a:t>(SSD)</a:t>
            </a:r>
            <a:endParaRPr lang="ko-KR" altLang="en-US" sz="1400" dirty="0">
              <a:solidFill>
                <a:prstClr val="black"/>
              </a:solidFill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7380312" y="6525346"/>
            <a:ext cx="1008112" cy="28383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>
                <a:solidFill>
                  <a:prstClr val="black"/>
                </a:solidFill>
                <a:latin typeface="Verdana" pitchFamily="34" charset="0"/>
                <a:ea typeface="HY울릉도M" pitchFamily="18" charset="-127"/>
                <a:cs typeface="한컴돋움" pitchFamily="18" charset="2"/>
              </a:rPr>
              <a:t>M.S. Joh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28705" y="5885855"/>
            <a:ext cx="7354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dirty="0">
                <a:solidFill>
                  <a:prstClr val="black"/>
                </a:solidFill>
              </a:rPr>
              <a:t>@ Available KNL CORE Time = Available SRU Time x 4,352 </a:t>
            </a:r>
          </a:p>
          <a:p>
            <a:pPr fontAlgn="base"/>
            <a:r>
              <a:rPr lang="en-US" altLang="ko-KR" dirty="0">
                <a:solidFill>
                  <a:prstClr val="black"/>
                </a:solidFill>
              </a:rPr>
              <a:t>@ Available SKL  CORE Time = Available SRU Time x 1,280 </a:t>
            </a:r>
          </a:p>
          <a:p>
            <a:pPr fontAlgn="base"/>
            <a:r>
              <a:rPr lang="en-US" altLang="ko-KR" dirty="0">
                <a:solidFill>
                  <a:prstClr val="black"/>
                </a:solidFill>
              </a:rPr>
              <a:t> 1 </a:t>
            </a:r>
            <a:r>
              <a:rPr lang="ko-KR" altLang="en-US" dirty="0">
                <a:solidFill>
                  <a:prstClr val="black"/>
                </a:solidFill>
              </a:rPr>
              <a:t>구좌</a:t>
            </a:r>
            <a:r>
              <a:rPr lang="en-US" altLang="ko-KR" dirty="0">
                <a:solidFill>
                  <a:prstClr val="black"/>
                </a:solidFill>
              </a:rPr>
              <a:t>: 100 SRU Time = 3200 hour (</a:t>
            </a:r>
            <a:r>
              <a:rPr lang="ko-KR" altLang="en-US" dirty="0">
                <a:solidFill>
                  <a:prstClr val="black"/>
                </a:solidFill>
              </a:rPr>
              <a:t>전용</a:t>
            </a:r>
            <a:r>
              <a:rPr lang="en-US" altLang="ko-KR" dirty="0">
                <a:solidFill>
                  <a:prstClr val="black"/>
                </a:solidFill>
              </a:rPr>
              <a:t>), 6400 hour (</a:t>
            </a:r>
            <a:r>
              <a:rPr lang="ko-KR" altLang="en-US" dirty="0">
                <a:solidFill>
                  <a:prstClr val="black"/>
                </a:solidFill>
              </a:rPr>
              <a:t>공용</a:t>
            </a:r>
            <a:r>
              <a:rPr lang="en-US" altLang="ko-KR" dirty="0">
                <a:solidFill>
                  <a:prstClr val="black"/>
                </a:solidFill>
              </a:rPr>
              <a:t>) KNL</a:t>
            </a:r>
          </a:p>
        </p:txBody>
      </p:sp>
    </p:spTree>
    <p:extLst>
      <p:ext uri="{BB962C8B-B14F-4D97-AF65-F5344CB8AC3E}">
        <p14:creationId xmlns:p14="http://schemas.microsoft.com/office/powerpoint/2010/main" val="1928890587"/>
      </p:ext>
    </p:extLst>
  </p:cSld>
  <p:clrMapOvr>
    <a:masterClrMapping/>
  </p:clrMapOvr>
  <p:transition spd="slow"/>
  <p:extLst>
    <p:ext uri="{3A86A75C-4F4B-4683-9AE1-C65F6400EC91}">
      <p14:laserTraceLst xmlns:p14="http://schemas.microsoft.com/office/powerpoint/2010/main">
        <p14:tracePtLst>
          <p14:tracePt t="1554" x="6064250" y="3054350"/>
          <p14:tracePt t="1562" x="6057900" y="3054350"/>
          <p14:tracePt t="1652" x="6051550" y="3054350"/>
          <p14:tracePt t="1676" x="6045200" y="3054350"/>
          <p14:tracePt t="1765" x="6045200" y="3041650"/>
          <p14:tracePt t="1772" x="6051550" y="3022600"/>
          <p14:tracePt t="1782" x="6057900" y="3003550"/>
          <p14:tracePt t="1798" x="6083300" y="2952750"/>
          <p14:tracePt t="1814" x="6102350" y="2882900"/>
          <p14:tracePt t="1831" x="6127750" y="2844800"/>
          <p14:tracePt t="1847" x="6153150" y="2800350"/>
          <p14:tracePt t="1864" x="6178550" y="2749550"/>
          <p14:tracePt t="1881" x="6216650" y="2686050"/>
          <p14:tracePt t="1897" x="6235700" y="2641600"/>
          <p14:tracePt t="1914" x="6248400" y="2609850"/>
          <p14:tracePt t="1930" x="6254750" y="2584450"/>
          <p14:tracePt t="1947" x="6261100" y="2559050"/>
          <p14:tracePt t="1963" x="6261100" y="2546350"/>
          <p14:tracePt t="1997" x="6267450" y="2520950"/>
          <p14:tracePt t="2014" x="6267450" y="2495550"/>
          <p14:tracePt t="2030" x="6273800" y="2482850"/>
          <p14:tracePt t="2047" x="6273800" y="2463800"/>
          <p14:tracePt t="2063" x="6273800" y="2451100"/>
          <p14:tracePt t="2102" x="6273800" y="2444750"/>
          <p14:tracePt t="2142" x="6273800" y="2438400"/>
          <p14:tracePt t="2150" x="6273800" y="2425700"/>
          <p14:tracePt t="2158" x="6273800" y="2381250"/>
          <p14:tracePt t="2167" x="6267450" y="2362200"/>
          <p14:tracePt t="2180" x="6261100" y="2343150"/>
          <p14:tracePt t="2197" x="6248400" y="2305050"/>
          <p14:tracePt t="2213" x="6210300" y="2241550"/>
          <p14:tracePt t="2230" x="6197600" y="2209800"/>
          <p14:tracePt t="2247" x="6121400" y="2120900"/>
          <p14:tracePt t="2263" x="6096000" y="2089150"/>
          <p14:tracePt t="2280" x="6076950" y="2070100"/>
          <p14:tracePt t="2297" x="6070600" y="2063750"/>
          <p14:tracePt t="2313" x="6070600" y="2057400"/>
          <p14:tracePt t="2336" x="6064250" y="2051050"/>
          <p14:tracePt t="2347" x="6064250" y="2044700"/>
          <p14:tracePt t="2363" x="6057900" y="2038350"/>
          <p14:tracePt t="2380" x="6057900" y="2032000"/>
          <p14:tracePt t="2397" x="6057900" y="2025650"/>
          <p14:tracePt t="2414" x="6057900" y="2019300"/>
          <p14:tracePt t="2430" x="6057900" y="2012950"/>
          <p14:tracePt t="2447" x="6051550" y="1981200"/>
          <p14:tracePt t="2464" x="6051550" y="1962150"/>
          <p14:tracePt t="2480" x="6045200" y="1924050"/>
          <p14:tracePt t="2497" x="6038850" y="1898650"/>
          <p14:tracePt t="2514" x="6038850" y="1860550"/>
          <p14:tracePt t="2530" x="6032500" y="1809750"/>
          <p14:tracePt t="2547" x="6032500" y="1765300"/>
          <p14:tracePt t="2563" x="6013450" y="1701800"/>
          <p14:tracePt t="2580" x="6007100" y="1689100"/>
          <p14:tracePt t="2597" x="6007100" y="1670050"/>
          <p14:tracePt t="2613" x="6000750" y="1657350"/>
          <p14:tracePt t="2630" x="6000750" y="1651000"/>
          <p14:tracePt t="3868" x="6000750" y="1644650"/>
          <p14:tracePt t="3876" x="5994400" y="1644650"/>
          <p14:tracePt t="3886" x="5994400" y="1638300"/>
          <p14:tracePt t="3899" x="5994400" y="1631950"/>
          <p14:tracePt t="3918" x="5988050" y="1631950"/>
          <p14:tracePt t="3940" x="5988050" y="1625600"/>
          <p14:tracePt t="4142" x="5981700" y="1625600"/>
          <p14:tracePt t="4166" x="5975350" y="1625600"/>
          <p14:tracePt t="4174" x="5975350" y="1631950"/>
          <p14:tracePt t="6180" x="5975350" y="1638300"/>
          <p14:tracePt t="6188" x="5962650" y="1651000"/>
          <p14:tracePt t="6202" x="5943600" y="1663700"/>
          <p14:tracePt t="6216" x="5930900" y="1670050"/>
          <p14:tracePt t="6232" x="5905500" y="1682750"/>
          <p14:tracePt t="6250" x="5829300" y="1701800"/>
          <p14:tracePt t="6266" x="5772150" y="1701800"/>
          <p14:tracePt t="6282" x="5715000" y="1689100"/>
          <p14:tracePt t="6298" x="5670550" y="1670050"/>
          <p14:tracePt t="6315" x="5613400" y="1631950"/>
          <p14:tracePt t="6331" x="5594350" y="1600200"/>
          <p14:tracePt t="6348" x="5568950" y="1543050"/>
          <p14:tracePt t="6364" x="5568950" y="1524000"/>
          <p14:tracePt t="6381" x="5562600" y="1504950"/>
          <p14:tracePt t="6401" x="5562600" y="1479550"/>
          <p14:tracePt t="6417" x="5562600" y="1447800"/>
          <p14:tracePt t="6434" x="5562600" y="1416050"/>
          <p14:tracePt t="6449" x="5575300" y="1358900"/>
          <p14:tracePt t="6465" x="5588000" y="1308100"/>
          <p14:tracePt t="6481" x="5613400" y="1238250"/>
          <p14:tracePt t="6498" x="5645150" y="1143000"/>
          <p14:tracePt t="6515" x="5670550" y="1066800"/>
          <p14:tracePt t="6531" x="5778500" y="895350"/>
          <p14:tracePt t="6548" x="5854700" y="781050"/>
          <p14:tracePt t="6565" x="5899150" y="736600"/>
          <p14:tracePt t="6581" x="5924550" y="711200"/>
          <p14:tracePt t="6598" x="5924550" y="704850"/>
          <p14:tracePt t="6639" x="5930900" y="704850"/>
          <p14:tracePt t="6648" x="5937250" y="723900"/>
          <p14:tracePt t="6665" x="5962650" y="774700"/>
          <p14:tracePt t="6682" x="5975350" y="800100"/>
          <p14:tracePt t="6698" x="6000750" y="838200"/>
          <p14:tracePt t="6715" x="6026150" y="889000"/>
          <p14:tracePt t="6732" x="6045200" y="933450"/>
          <p14:tracePt t="6748" x="6076950" y="1047750"/>
          <p14:tracePt t="6765" x="6102350" y="1174750"/>
          <p14:tracePt t="6782" x="6108700" y="1225550"/>
          <p14:tracePt t="6798" x="6108700" y="1231900"/>
          <p14:tracePt t="8178" x="6096000" y="1219200"/>
          <p14:tracePt t="8185" x="6070600" y="1212850"/>
          <p14:tracePt t="8201" x="5911850" y="1181100"/>
          <p14:tracePt t="8217" x="5734050" y="1187450"/>
          <p14:tracePt t="8232" x="5429250" y="1276350"/>
          <p14:tracePt t="8249" x="5073650" y="1479550"/>
          <p14:tracePt t="8265" x="4540250" y="1752600"/>
          <p14:tracePt t="8282" x="4044950" y="1987550"/>
          <p14:tracePt t="8299" x="3606800" y="2171700"/>
          <p14:tracePt t="8315" x="3124200" y="2368550"/>
          <p14:tracePt t="8332" x="2870200" y="2432050"/>
          <p14:tracePt t="8349" x="2546350" y="2527300"/>
          <p14:tracePt t="8365" x="2317750" y="2660650"/>
          <p14:tracePt t="8382" x="2127250" y="2806700"/>
          <p14:tracePt t="8398" x="1974850" y="2921000"/>
          <p14:tracePt t="8415" x="1727200" y="3041650"/>
          <p14:tracePt t="8433" x="1670050" y="3073400"/>
          <p14:tracePt t="8449" x="1581150" y="3124200"/>
          <p14:tracePt t="8450" x="1549400" y="3143250"/>
          <p14:tracePt t="8466" x="1504950" y="3168650"/>
          <p14:tracePt t="8482" x="1498600" y="3181350"/>
          <p14:tracePt t="8498" x="1479550" y="3194050"/>
          <p14:tracePt t="8515" x="1460500" y="3200400"/>
          <p14:tracePt t="8532" x="1435100" y="3219450"/>
          <p14:tracePt t="8549" x="1377950" y="3232150"/>
          <p14:tracePt t="8565" x="1295400" y="3244850"/>
          <p14:tracePt t="8582" x="1174750" y="3263900"/>
          <p14:tracePt t="8599" x="1111250" y="3308350"/>
          <p14:tracePt t="8615" x="1085850" y="3340100"/>
          <p14:tracePt t="8632" x="1085850" y="3352800"/>
          <p14:tracePt t="8648" x="1085850" y="3359150"/>
          <p14:tracePt t="8668" x="1092200" y="3359150"/>
          <p14:tracePt t="8682" x="1104900" y="3359150"/>
          <p14:tracePt t="8698" x="1123950" y="3333750"/>
          <p14:tracePt t="8715" x="1168400" y="3282950"/>
          <p14:tracePt t="8732" x="1200150" y="3251200"/>
          <p14:tracePt t="8749" x="1250950" y="3219450"/>
          <p14:tracePt t="8765" x="1289050" y="3200400"/>
          <p14:tracePt t="8782" x="1320800" y="3181350"/>
          <p14:tracePt t="8799" x="1333500" y="3175000"/>
          <p14:tracePt t="8990" x="1339850" y="3175000"/>
          <p14:tracePt t="9072" x="1346200" y="3175000"/>
          <p14:tracePt t="9080" x="1346200" y="3168650"/>
          <p14:tracePt t="9095" x="1346200" y="3162300"/>
          <p14:tracePt t="12890" x="1346200" y="3168650"/>
          <p14:tracePt t="12898" x="1346200" y="3175000"/>
          <p14:tracePt t="12906" x="1339850" y="3187700"/>
          <p14:tracePt t="12918" x="1333500" y="3187700"/>
          <p14:tracePt t="12934" x="1320800" y="3213100"/>
          <p14:tracePt t="12951" x="1308100" y="3238500"/>
          <p14:tracePt t="12968" x="1263650" y="3295650"/>
          <p14:tracePt t="12985" x="1187450" y="3340100"/>
          <p14:tracePt t="13001" x="1130300" y="3371850"/>
          <p14:tracePt t="13018" x="1041400" y="3397250"/>
          <p14:tracePt t="13035" x="971550" y="3403600"/>
          <p14:tracePt t="13051" x="939800" y="3409950"/>
          <p14:tracePt t="13068" x="933450" y="3409950"/>
          <p14:tracePt t="13101" x="933450" y="3397250"/>
          <p14:tracePt t="13118" x="920750" y="3340100"/>
          <p14:tracePt t="13135" x="920750" y="3302000"/>
          <p14:tracePt t="13151" x="914400" y="3244850"/>
          <p14:tracePt t="13168" x="914400" y="3200400"/>
          <p14:tracePt t="13185" x="914400" y="3124200"/>
          <p14:tracePt t="13202" x="927100" y="3041650"/>
          <p14:tracePt t="13219" x="946150" y="2971800"/>
          <p14:tracePt t="13235" x="977900" y="2921000"/>
          <p14:tracePt t="13251" x="1009650" y="2882900"/>
          <p14:tracePt t="13268" x="1047750" y="2870200"/>
          <p14:tracePt t="13285" x="1098550" y="2863850"/>
          <p14:tracePt t="13301" x="1149350" y="2863850"/>
          <p14:tracePt t="13318" x="1155700" y="2863850"/>
          <p14:tracePt t="13324" x="1162050" y="2863850"/>
          <p14:tracePt t="13335" x="1168400" y="2863850"/>
          <p14:tracePt t="13352" x="1187450" y="2882900"/>
          <p14:tracePt t="13368" x="1206500" y="2908300"/>
          <p14:tracePt t="13372" x="1231900" y="2927350"/>
          <p14:tracePt t="13385" x="1244600" y="2959100"/>
          <p14:tracePt t="13403" x="1301750" y="3041650"/>
          <p14:tracePt t="13419" x="1333500" y="3130550"/>
          <p14:tracePt t="13436" x="1339850" y="3187700"/>
          <p14:tracePt t="13452" x="1339850" y="3244850"/>
          <p14:tracePt t="13468" x="1339850" y="3302000"/>
          <p14:tracePt t="13485" x="1301750" y="3359150"/>
          <p14:tracePt t="13502" x="1276350" y="3397250"/>
          <p14:tracePt t="13518" x="1244600" y="3435350"/>
          <p14:tracePt t="13535" x="1225550" y="3454400"/>
          <p14:tracePt t="13552" x="1219200" y="3460750"/>
          <p14:tracePt t="13622" x="1212850" y="3460750"/>
          <p14:tracePt t="13686" x="1206500" y="3460750"/>
          <p14:tracePt t="13995" x="1206500" y="3454400"/>
          <p14:tracePt t="14043" x="1206500" y="3448050"/>
          <p14:tracePt t="14065" x="1206500" y="3441700"/>
          <p14:tracePt t="14082" x="1206500" y="3435350"/>
          <p14:tracePt t="14090" x="1206500" y="3422650"/>
          <p14:tracePt t="14102" x="1212850" y="3416300"/>
          <p14:tracePt t="14118" x="1231900" y="3378200"/>
          <p14:tracePt t="14137" x="1314450" y="3295650"/>
          <p14:tracePt t="14153" x="1524000" y="3200400"/>
          <p14:tracePt t="14169" x="1695450" y="3136900"/>
          <p14:tracePt t="14186" x="2063750" y="3035300"/>
          <p14:tracePt t="14202" x="2349500" y="2978150"/>
          <p14:tracePt t="14219" x="2667000" y="2933700"/>
          <p14:tracePt t="14235" x="2838450" y="2901950"/>
          <p14:tracePt t="14252" x="3016250" y="2882900"/>
          <p14:tracePt t="14269" x="3206750" y="2876550"/>
          <p14:tracePt t="14285" x="3378200" y="2863850"/>
          <p14:tracePt t="14302" x="3517900" y="2863850"/>
          <p14:tracePt t="14319" x="3606800" y="2863850"/>
          <p14:tracePt t="14325" x="3683000" y="2863850"/>
          <p14:tracePt t="14336" x="3740150" y="2870200"/>
          <p14:tracePt t="14352" x="3854450" y="2876550"/>
          <p14:tracePt t="14372" x="3975100" y="2876550"/>
          <p14:tracePt t="14387" x="4064000" y="2882900"/>
          <p14:tracePt t="14403" x="4159250" y="2895600"/>
          <p14:tracePt t="14418" x="4216400" y="2901950"/>
          <p14:tracePt t="14434" x="4235450" y="2901950"/>
          <p14:tracePt t="14451" x="4279900" y="2908300"/>
          <p14:tracePt t="14467" x="4305300" y="2908300"/>
          <p14:tracePt t="14484" x="4330700" y="2908300"/>
          <p14:tracePt t="14501" x="4343400" y="2908300"/>
          <p14:tracePt t="14517" x="4349750" y="2895600"/>
          <p14:tracePt t="14534" x="4356100" y="2882900"/>
          <p14:tracePt t="14551" x="4356100" y="2851150"/>
          <p14:tracePt t="14567" x="4362450" y="2813050"/>
          <p14:tracePt t="14584" x="4368800" y="2768600"/>
          <p14:tracePt t="14601" x="4387850" y="2698750"/>
          <p14:tracePt t="14617" x="4413250" y="2616200"/>
          <p14:tracePt t="14634" x="4457700" y="2501900"/>
          <p14:tracePt t="14652" x="4552950" y="2324100"/>
          <p14:tracePt t="14668" x="4610100" y="2197100"/>
          <p14:tracePt t="14685" x="4667250" y="2089150"/>
          <p14:tracePt t="14701" x="4705350" y="2032000"/>
          <p14:tracePt t="14717" x="4737100" y="2006600"/>
          <p14:tracePt t="14734" x="4743450" y="1987550"/>
          <p14:tracePt t="14750" x="4749800" y="1974850"/>
          <p14:tracePt t="14768" x="4756150" y="1974850"/>
          <p14:tracePt t="14960" x="4756150" y="1981200"/>
          <p14:tracePt t="14968" x="4756150" y="1987550"/>
          <p14:tracePt t="14975" x="4756150" y="2012950"/>
          <p14:tracePt t="14986" x="4756150" y="2032000"/>
          <p14:tracePt t="15002" x="4730750" y="2095500"/>
          <p14:tracePt t="15019" x="4711700" y="2235200"/>
          <p14:tracePt t="15036" x="4686300" y="2368550"/>
          <p14:tracePt t="15052" x="4667250" y="2546350"/>
          <p14:tracePt t="15069" x="4660900" y="2628900"/>
          <p14:tracePt t="15071" x="4648200" y="2647950"/>
          <p14:tracePt t="15086" x="4641850" y="2705100"/>
          <p14:tracePt t="15103" x="4635500" y="2730500"/>
          <p14:tracePt t="15120" x="4635500" y="2749550"/>
          <p14:tracePt t="15136" x="4629150" y="2762250"/>
          <p14:tracePt t="15152" x="4629150" y="2768600"/>
          <p14:tracePt t="15170" x="4622800" y="2781300"/>
          <p14:tracePt t="15186" x="4622800" y="2787650"/>
          <p14:tracePt t="15219" x="4616450" y="2800350"/>
          <p14:tracePt t="15235" x="4597400" y="2806700"/>
          <p14:tracePt t="15252" x="4565650" y="2825750"/>
          <p14:tracePt t="15270" x="4533900" y="2838450"/>
          <p14:tracePt t="15285" x="4457700" y="2851150"/>
          <p14:tracePt t="15302" x="4394200" y="2857500"/>
          <p14:tracePt t="15319" x="4298950" y="2857500"/>
          <p14:tracePt t="15324" x="4235450" y="2857500"/>
          <p14:tracePt t="15336" x="4083050" y="2857500"/>
          <p14:tracePt t="15353" x="3981450" y="2857500"/>
          <p14:tracePt t="15371" x="3797300" y="2838450"/>
          <p14:tracePt t="15387" x="3683000" y="2819400"/>
          <p14:tracePt t="15403" x="3568700" y="2781300"/>
          <p14:tracePt t="15419" x="3492500" y="2736850"/>
          <p14:tracePt t="15436" x="3441700" y="2692400"/>
          <p14:tracePt t="15453" x="3397250" y="2654300"/>
          <p14:tracePt t="15469" x="3352800" y="2628900"/>
          <p14:tracePt t="15485" x="3327400" y="2597150"/>
          <p14:tracePt t="15502" x="3289300" y="2565400"/>
          <p14:tracePt t="15519" x="3251200" y="2520950"/>
          <p14:tracePt t="15536" x="3219450" y="2457450"/>
          <p14:tracePt t="15553" x="3200400" y="2406650"/>
          <p14:tracePt t="15569" x="3194050" y="2393950"/>
          <p14:tracePt t="15586" x="3194050" y="2362200"/>
          <p14:tracePt t="15603" x="3194050" y="2343150"/>
          <p14:tracePt t="15621" x="3206750" y="2330450"/>
          <p14:tracePt t="15636" x="3225800" y="2298700"/>
          <p14:tracePt t="15652" x="3276600" y="2273300"/>
          <p14:tracePt t="15669" x="3384550" y="2241550"/>
          <p14:tracePt t="15686" x="3530600" y="2216150"/>
          <p14:tracePt t="15703" x="3683000" y="2203450"/>
          <p14:tracePt t="15719" x="3898900" y="2171700"/>
          <p14:tracePt t="15736" x="4070350" y="2152650"/>
          <p14:tracePt t="15752" x="4248150" y="2152650"/>
          <p14:tracePt t="15769" x="4362450" y="2152650"/>
          <p14:tracePt t="15786" x="4470400" y="2178050"/>
          <p14:tracePt t="15802" x="4559300" y="2228850"/>
          <p14:tracePt t="15820" x="4641850" y="2311400"/>
          <p14:tracePt t="15836" x="4673600" y="2349500"/>
          <p14:tracePt t="15853" x="4724400" y="2419350"/>
          <p14:tracePt t="15872" x="4762500" y="2482850"/>
          <p14:tracePt t="15886" x="4781550" y="2520950"/>
          <p14:tracePt t="15903" x="4794250" y="2578100"/>
          <p14:tracePt t="15920" x="4794250" y="2616200"/>
          <p14:tracePt t="15936" x="4794250" y="2667000"/>
          <p14:tracePt t="15952" x="4794250" y="2705100"/>
          <p14:tracePt t="15969" x="4768850" y="2736850"/>
          <p14:tracePt t="15986" x="4718050" y="2755900"/>
          <p14:tracePt t="16002" x="4622800" y="2762250"/>
          <p14:tracePt t="16020" x="4508500" y="2762250"/>
          <p14:tracePt t="16022" x="4451350" y="2762250"/>
          <p14:tracePt t="16036" x="4349750" y="2717800"/>
          <p14:tracePt t="16052" x="4165600" y="2647950"/>
          <p14:tracePt t="16069" x="4013200" y="2578100"/>
          <p14:tracePt t="16072" x="3911600" y="2533650"/>
          <p14:tracePt t="16086" x="3810000" y="2501900"/>
          <p14:tracePt t="16103" x="3771900" y="2482850"/>
          <p14:tracePt t="16120" x="3759200" y="2476500"/>
          <p14:tracePt t="16136" x="3752850" y="2463800"/>
          <p14:tracePt t="16153" x="3746500" y="2451100"/>
          <p14:tracePt t="16169" x="3746500" y="2444750"/>
          <p14:tracePt t="16272" x="3759200" y="2444750"/>
          <p14:tracePt t="16280" x="3778250" y="2444750"/>
          <p14:tracePt t="16289" x="3816350" y="2444750"/>
          <p14:tracePt t="16303" x="3917950" y="2444750"/>
          <p14:tracePt t="16319" x="4032250" y="2451100"/>
          <p14:tracePt t="16336" x="4191000" y="2457450"/>
          <p14:tracePt t="16353" x="4445000" y="2489200"/>
          <p14:tracePt t="16372" x="4673600" y="2520950"/>
          <p14:tracePt t="16386" x="4902200" y="2540000"/>
          <p14:tracePt t="16401" x="5092700" y="2552700"/>
          <p14:tracePt t="16417" x="5321300" y="2565400"/>
          <p14:tracePt t="16434" x="5562600" y="2571750"/>
          <p14:tracePt t="16451" x="5816600" y="2571750"/>
          <p14:tracePt t="16467" x="6007100" y="2571750"/>
          <p14:tracePt t="16484" x="6172200" y="2571750"/>
          <p14:tracePt t="16501" x="6229350" y="2571750"/>
          <p14:tracePt t="16517" x="6254750" y="2571750"/>
          <p14:tracePt t="16534" x="6267450" y="2565400"/>
          <p14:tracePt t="16551" x="6299200" y="2565400"/>
          <p14:tracePt t="16568" x="6330950" y="2571750"/>
          <p14:tracePt t="16584" x="6356350" y="2578100"/>
          <p14:tracePt t="16601" x="6394450" y="2584450"/>
          <p14:tracePt t="16618" x="6457950" y="2603500"/>
          <p14:tracePt t="16634" x="6527800" y="2609850"/>
          <p14:tracePt t="16651" x="6584950" y="2616200"/>
          <p14:tracePt t="16668" x="6623050" y="2622550"/>
          <p14:tracePt t="16684" x="6673850" y="2628900"/>
          <p14:tracePt t="16701" x="6737350" y="2654300"/>
          <p14:tracePt t="16718" x="6832600" y="2679700"/>
          <p14:tracePt t="16734" x="6902450" y="2686050"/>
          <p14:tracePt t="16751" x="6953250" y="2698750"/>
          <p14:tracePt t="16768" x="6959600" y="2698750"/>
          <p14:tracePt t="16844" x="6953250" y="2705100"/>
          <p14:tracePt t="16860" x="6946900" y="2711450"/>
          <p14:tracePt t="16875" x="6940550" y="2711450"/>
          <p14:tracePt t="16885" x="6934200" y="2711450"/>
          <p14:tracePt t="16894" x="6908800" y="2711450"/>
          <p14:tracePt t="16901" x="6889750" y="2711450"/>
          <p14:tracePt t="16918" x="6838950" y="2698750"/>
          <p14:tracePt t="16934" x="6826250" y="2686050"/>
          <p14:tracePt t="16952" x="6826250" y="2660650"/>
          <p14:tracePt t="16968" x="6819900" y="2609850"/>
          <p14:tracePt t="16984" x="6819900" y="2552700"/>
          <p14:tracePt t="17001" x="6826250" y="2495550"/>
          <p14:tracePt t="17018" x="6858000" y="2432050"/>
          <p14:tracePt t="17034" x="6902450" y="2374900"/>
          <p14:tracePt t="17051" x="6946900" y="2330450"/>
          <p14:tracePt t="17068" x="6972300" y="2317750"/>
          <p14:tracePt t="17084" x="6985000" y="2311400"/>
          <p14:tracePt t="17101" x="6997700" y="2311400"/>
          <p14:tracePt t="17118" x="7042150" y="2311400"/>
          <p14:tracePt t="17136" x="7092950" y="2336800"/>
          <p14:tracePt t="17151" x="7124700" y="2355850"/>
          <p14:tracePt t="17168" x="7150100" y="2374900"/>
          <p14:tracePt t="17184" x="7175500" y="2406650"/>
          <p14:tracePt t="17201" x="7207250" y="2470150"/>
          <p14:tracePt t="17218" x="7232650" y="2552700"/>
          <p14:tracePt t="17234" x="7245350" y="2628900"/>
          <p14:tracePt t="17251" x="7251700" y="2679700"/>
          <p14:tracePt t="17268" x="7251700" y="2692400"/>
          <p14:tracePt t="17284" x="7251700" y="2705100"/>
          <p14:tracePt t="17301" x="7251700" y="2724150"/>
          <p14:tracePt t="17318" x="7245350" y="2736850"/>
          <p14:tracePt t="17334" x="7239000" y="2736850"/>
          <p14:tracePt t="17382" x="7239000" y="2743200"/>
          <p14:tracePt t="17449" x="7232650" y="2743200"/>
          <p14:tracePt t="17553" x="7226300" y="2743200"/>
          <p14:tracePt t="17561" x="7219950" y="2743200"/>
          <p14:tracePt t="17570" x="7213600" y="2743200"/>
          <p14:tracePt t="17585" x="7175500" y="2743200"/>
          <p14:tracePt t="17601" x="7118350" y="2743200"/>
          <p14:tracePt t="17618" x="7035800" y="2743200"/>
          <p14:tracePt t="17635" x="6972300" y="2743200"/>
          <p14:tracePt t="17651" x="6915150" y="2743200"/>
          <p14:tracePt t="17668" x="6877050" y="2743200"/>
          <p14:tracePt t="17685" x="6845300" y="2743200"/>
          <p14:tracePt t="17701" x="6788150" y="2743200"/>
          <p14:tracePt t="17718" x="6654800" y="2743200"/>
          <p14:tracePt t="17736" x="6419850" y="2736850"/>
          <p14:tracePt t="17752" x="6184900" y="2736850"/>
          <p14:tracePt t="17768" x="5937250" y="2717800"/>
          <p14:tracePt t="17785" x="5810250" y="2705100"/>
          <p14:tracePt t="17802" x="5549900" y="2679700"/>
          <p14:tracePt t="17818" x="5435600" y="2667000"/>
          <p14:tracePt t="17835" x="5327650" y="2647950"/>
          <p14:tracePt t="17851" x="5276850" y="2641600"/>
          <p14:tracePt t="17868" x="5226050" y="2622550"/>
          <p14:tracePt t="17885" x="5187950" y="2603500"/>
          <p14:tracePt t="17902" x="5124450" y="2597150"/>
          <p14:tracePt t="17918" x="5048250" y="2597150"/>
          <p14:tracePt t="17935" x="4921250" y="2597150"/>
          <p14:tracePt t="17951" x="4819650" y="2597150"/>
          <p14:tracePt t="17968" x="4730750" y="2597150"/>
          <p14:tracePt t="17984" x="4641850" y="2597150"/>
          <p14:tracePt t="18001" x="4533900" y="2597150"/>
          <p14:tracePt t="18018" x="4457700" y="2597150"/>
          <p14:tracePt t="18034" x="4400550" y="2597150"/>
          <p14:tracePt t="18051" x="4337050" y="2622550"/>
          <p14:tracePt t="18068" x="4292600" y="2654300"/>
          <p14:tracePt t="18084" x="4254500" y="2673350"/>
          <p14:tracePt t="18101" x="4210050" y="2686050"/>
          <p14:tracePt t="18117" x="4171950" y="2698750"/>
          <p14:tracePt t="18134" x="4127500" y="2705100"/>
          <p14:tracePt t="18152" x="4102100" y="2705100"/>
          <p14:tracePt t="18168" x="4076700" y="2705100"/>
          <p14:tracePt t="18184" x="4057650" y="2705100"/>
          <p14:tracePt t="18201" x="4032250" y="2705100"/>
          <p14:tracePt t="18218" x="4019550" y="2705100"/>
          <p14:tracePt t="18235" x="4000500" y="2705100"/>
          <p14:tracePt t="18251" x="3987800" y="2705100"/>
          <p14:tracePt t="18268" x="3968750" y="2705100"/>
          <p14:tracePt t="18284" x="3943350" y="2705100"/>
          <p14:tracePt t="18301" x="3930650" y="2705100"/>
          <p14:tracePt t="18318" x="3905250" y="2705100"/>
          <p14:tracePt t="18334" x="3879850" y="2698750"/>
          <p14:tracePt t="18351" x="3848100" y="2692400"/>
          <p14:tracePt t="18368" x="3810000" y="2686050"/>
          <p14:tracePt t="18384" x="3771900" y="2667000"/>
          <p14:tracePt t="18401" x="3727450" y="2654300"/>
          <p14:tracePt t="18418" x="3695700" y="2635250"/>
          <p14:tracePt t="18434" x="3670300" y="2628900"/>
          <p14:tracePt t="18452" x="3651250" y="2628900"/>
          <p14:tracePt t="18468" x="3632200" y="2628900"/>
          <p14:tracePt t="18485" x="3625850" y="2628900"/>
          <p14:tracePt t="19076" x="3619500" y="2622550"/>
          <p14:tracePt t="19084" x="3613150" y="2609850"/>
          <p14:tracePt t="19091" x="3600450" y="2597150"/>
          <p14:tracePt t="19101" x="3581400" y="2571750"/>
          <p14:tracePt t="19119" x="3556000" y="2540000"/>
          <p14:tracePt t="19135" x="3536950" y="2495550"/>
          <p14:tracePt t="19152" x="3524250" y="2457450"/>
          <p14:tracePt t="19168" x="3517900" y="2355850"/>
          <p14:tracePt t="19186" x="3549650" y="2235200"/>
          <p14:tracePt t="19202" x="3594100" y="2171700"/>
          <p14:tracePt t="19218" x="3657600" y="2139950"/>
          <p14:tracePt t="19235" x="3740150" y="2120900"/>
          <p14:tracePt t="19252" x="3790950" y="2101850"/>
          <p14:tracePt t="19268" x="3860800" y="2101850"/>
          <p14:tracePt t="19285" x="3937000" y="2101850"/>
          <p14:tracePt t="19302" x="3994150" y="2101850"/>
          <p14:tracePt t="19318" x="4044950" y="2114550"/>
          <p14:tracePt t="19334" x="4114800" y="2127250"/>
          <p14:tracePt t="19351" x="4165600" y="2146300"/>
          <p14:tracePt t="19368" x="4210050" y="2171700"/>
          <p14:tracePt t="19385" x="4267200" y="2209800"/>
          <p14:tracePt t="19401" x="4324350" y="2247900"/>
          <p14:tracePt t="19418" x="4356100" y="2273300"/>
          <p14:tracePt t="19435" x="4375150" y="2311400"/>
          <p14:tracePt t="19451" x="4375150" y="2336800"/>
          <p14:tracePt t="19468" x="4375150" y="2362200"/>
          <p14:tracePt t="19485" x="4375150" y="2374900"/>
          <p14:tracePt t="19520" x="4375150" y="2381250"/>
          <p14:tracePt t="20107" x="4375150" y="2387600"/>
          <p14:tracePt t="20138" x="4375150" y="2393950"/>
          <p14:tracePt t="20147" x="4381500" y="2393950"/>
          <p14:tracePt t="20173" x="4381500" y="2400300"/>
          <p14:tracePt t="20501" x="4387850" y="2400300"/>
          <p14:tracePt t="20526" x="4394200" y="2400300"/>
          <p14:tracePt t="20542" x="4400550" y="2400300"/>
          <p14:tracePt t="22040" x="4406900" y="2400300"/>
          <p14:tracePt t="22058" x="4413250" y="2400300"/>
          <p14:tracePt t="22063" x="4413250" y="2406650"/>
          <p14:tracePt t="22089" x="4413250" y="2413000"/>
          <p14:tracePt t="22096" x="4419600" y="2413000"/>
          <p14:tracePt t="22434" x="4425950" y="2413000"/>
          <p14:tracePt t="22441" x="4425950" y="2419350"/>
          <p14:tracePt t="22457" x="4432300" y="2425700"/>
          <p14:tracePt t="22473" x="4432300" y="2432050"/>
          <p14:tracePt t="22491" x="4438650" y="2438400"/>
          <p14:tracePt t="22503" x="4438650" y="2444750"/>
          <p14:tracePt t="22519" x="4438650" y="2451100"/>
          <p14:tracePt t="22536" x="4445000" y="2451100"/>
          <p14:tracePt t="22652" x="4451350" y="2451100"/>
          <p14:tracePt t="22798" x="4451350" y="2444750"/>
          <p14:tracePt t="22806" x="4451350" y="2438400"/>
          <p14:tracePt t="22823" x="4451350" y="2432050"/>
          <p14:tracePt t="22846" x="4451350" y="2425700"/>
          <p14:tracePt t="23136" x="4451350" y="2413000"/>
          <p14:tracePt t="23176" x="4451350" y="2406650"/>
          <p14:tracePt t="23374" x="4451350" y="2413000"/>
          <p14:tracePt t="23380" x="4451350" y="2425700"/>
          <p14:tracePt t="23391" x="4451350" y="2432050"/>
          <p14:tracePt t="23405" x="4451350" y="2451100"/>
          <p14:tracePt t="23421" x="4451350" y="2457450"/>
          <p14:tracePt t="23438" x="4451350" y="2476500"/>
          <p14:tracePt t="23454" x="4451350" y="2482850"/>
          <p14:tracePt t="23471" x="4451350" y="2495550"/>
          <p14:tracePt t="23950" x="4451350" y="2489200"/>
          <p14:tracePt t="23956" x="4451350" y="2482850"/>
          <p14:tracePt t="23972" x="4451350" y="2463800"/>
          <p14:tracePt t="23988" x="4451350" y="2457450"/>
          <p14:tracePt t="24005" x="4451350" y="2451100"/>
          <p14:tracePt t="24119" x="4457700" y="2470150"/>
          <p14:tracePt t="24126" x="4470400" y="2489200"/>
          <p14:tracePt t="24138" x="4489450" y="2527300"/>
          <p14:tracePt t="24156" x="4521200" y="2622550"/>
          <p14:tracePt t="24172" x="4521200" y="2660650"/>
          <p14:tracePt t="24188" x="4521200" y="2692400"/>
          <p14:tracePt t="24205" x="4464050" y="2736850"/>
          <p14:tracePt t="24221" x="4343400" y="2774950"/>
          <p14:tracePt t="24237" x="4178300" y="2800350"/>
          <p14:tracePt t="24254" x="3975100" y="2806700"/>
          <p14:tracePt t="24271" x="3829050" y="2806700"/>
          <p14:tracePt t="24287" x="3625850" y="2762250"/>
          <p14:tracePt t="24303" x="3479800" y="2705100"/>
          <p14:tracePt t="24320" x="3340100" y="2616200"/>
          <p14:tracePt t="24325" x="3327400" y="2603500"/>
          <p14:tracePt t="24338" x="3289300" y="2559050"/>
          <p14:tracePt t="24355" x="3251200" y="2438400"/>
          <p14:tracePt t="24370" x="3225800" y="2317750"/>
          <p14:tracePt t="24387" x="3225800" y="2216150"/>
          <p14:tracePt t="24404" x="3232150" y="2108200"/>
          <p14:tracePt t="24421" x="3263900" y="2000250"/>
          <p14:tracePt t="24438" x="3308350" y="1936750"/>
          <p14:tracePt t="24454" x="3441700" y="1854200"/>
          <p14:tracePt t="24470" x="3543300" y="1847850"/>
          <p14:tracePt t="24486" x="3771900" y="1860550"/>
          <p14:tracePt t="24503" x="3956050" y="1892300"/>
          <p14:tracePt t="24520" x="4102100" y="1943100"/>
          <p14:tracePt t="24536" x="4203700" y="1987550"/>
          <p14:tracePt t="24553" x="4267200" y="2044700"/>
          <p14:tracePt t="24569" x="4318000" y="2108200"/>
          <p14:tracePt t="24586" x="4356100" y="2209800"/>
          <p14:tracePt t="24603" x="4375150" y="2305050"/>
          <p14:tracePt t="24622" x="4375150" y="2368550"/>
          <p14:tracePt t="24637" x="4362450" y="2451100"/>
          <p14:tracePt t="24653" x="4318000" y="2501900"/>
          <p14:tracePt t="24670" x="4222750" y="2565400"/>
          <p14:tracePt t="24686" x="4051300" y="2628900"/>
          <p14:tracePt t="24687" x="3975100" y="2647950"/>
          <p14:tracePt t="24703" x="3803650" y="2679700"/>
          <p14:tracePt t="24719" x="3689350" y="2698750"/>
          <p14:tracePt t="24736" x="3600450" y="2717800"/>
          <p14:tracePt t="24753" x="3556000" y="2717800"/>
          <p14:tracePt t="24769" x="3549650" y="2717800"/>
          <p14:tracePt t="24803" x="3549650" y="2698750"/>
          <p14:tracePt t="24820" x="3549650" y="2679700"/>
          <p14:tracePt t="24836" x="3549650" y="2667000"/>
          <p14:tracePt t="24853" x="3562350" y="2647950"/>
          <p14:tracePt t="24870" x="3606800" y="2641600"/>
          <p14:tracePt t="24886" x="3695700" y="2641600"/>
          <p14:tracePt t="24903" x="3911600" y="2641600"/>
          <p14:tracePt t="24920" x="4165600" y="2692400"/>
          <p14:tracePt t="24936" x="4400550" y="2724150"/>
          <p14:tracePt t="24953" x="5016500" y="2870200"/>
          <p14:tracePt t="24970" x="5327650" y="2940050"/>
          <p14:tracePt t="24986" x="5588000" y="3003550"/>
          <p14:tracePt t="25003" x="5854700" y="3073400"/>
          <p14:tracePt t="25020" x="6064250" y="3136900"/>
          <p14:tracePt t="25036" x="6159500" y="3155950"/>
          <p14:tracePt t="25053" x="6223000" y="3168650"/>
          <p14:tracePt t="25069" x="6235700" y="3175000"/>
          <p14:tracePt t="25206" x="6229350" y="3175000"/>
          <p14:tracePt t="25215" x="6223000" y="3175000"/>
          <p14:tracePt t="25240" x="6203950" y="3175000"/>
          <p14:tracePt t="25247" x="6184900" y="3175000"/>
          <p14:tracePt t="25254" x="6134100" y="3168650"/>
          <p14:tracePt t="25271" x="5962650" y="3149600"/>
          <p14:tracePt t="25287" x="5689600" y="3092450"/>
          <p14:tracePt t="25304" x="5391150" y="3035300"/>
          <p14:tracePt t="25320" x="5060950" y="2965450"/>
          <p14:tracePt t="25325" x="4933950" y="2946400"/>
          <p14:tracePt t="25339" x="4832350" y="2914650"/>
          <p14:tracePt t="25355" x="4597400" y="2851150"/>
          <p14:tracePt t="25372" x="4476750" y="2800350"/>
          <p14:tracePt t="25388" x="4387850" y="2736850"/>
          <p14:tracePt t="25404" x="4387850" y="2724150"/>
          <p14:tracePt t="25420" x="4387850" y="2698750"/>
          <p14:tracePt t="25438" x="4387850" y="2686050"/>
          <p14:tracePt t="25454" x="4394200" y="2679700"/>
          <p14:tracePt t="25471" x="4400550" y="2673350"/>
          <p14:tracePt t="25487" x="4400550" y="2667000"/>
          <p14:tracePt t="25504" x="4406900" y="2660650"/>
          <p14:tracePt t="25544" x="4413250" y="2660650"/>
          <p14:tracePt t="26115" x="4413250" y="2654300"/>
          <p14:tracePt t="26130" x="4413250" y="2647950"/>
          <p14:tracePt t="26163" x="4413250" y="2641600"/>
          <p14:tracePt t="26202" x="4413250" y="2635250"/>
          <p14:tracePt t="26234" x="4413250" y="2628900"/>
          <p14:tracePt t="26688" x="4406900" y="2616200"/>
          <p14:tracePt t="26696" x="4400550" y="2616200"/>
          <p14:tracePt t="26705" x="4400550" y="2609850"/>
          <p14:tracePt t="26722" x="4394200" y="2597150"/>
          <p14:tracePt t="26738" x="4387850" y="2571750"/>
          <p14:tracePt t="26755" x="4381500" y="2546350"/>
          <p14:tracePt t="26771" x="4375150" y="2514600"/>
          <p14:tracePt t="26788" x="4362450" y="2463800"/>
          <p14:tracePt t="26804" x="4362450" y="2444750"/>
          <p14:tracePt t="26821" x="4356100" y="2419350"/>
          <p14:tracePt t="26824" x="4349750" y="2413000"/>
          <p14:tracePt t="26839" x="4343400" y="2406650"/>
          <p14:tracePt t="26855" x="4343400" y="2400300"/>
          <p14:tracePt t="26873" x="4337050" y="2400300"/>
          <p14:tracePt t="26888" x="4330700" y="2400300"/>
          <p14:tracePt t="26905" x="4330700" y="2393950"/>
          <p14:tracePt t="26921" x="4324350" y="2387600"/>
          <p14:tracePt t="26938" x="4318000" y="2387600"/>
          <p14:tracePt t="26954" x="4311650" y="2381250"/>
          <p14:tracePt t="26971" x="4298950" y="2368550"/>
          <p14:tracePt t="26988" x="4286250" y="2343150"/>
          <p14:tracePt t="27004" x="4279900" y="2317750"/>
          <p14:tracePt t="27021" x="4267200" y="2292350"/>
          <p14:tracePt t="27038" x="4267200" y="2286000"/>
          <p14:tracePt t="27055" x="4267200" y="2279650"/>
          <p14:tracePt t="27171" x="4267200" y="2286000"/>
          <p14:tracePt t="27243" x="4267200" y="2292350"/>
          <p14:tracePt t="27251" x="4267200" y="2298700"/>
          <p14:tracePt t="27267" x="4267200" y="2305050"/>
          <p14:tracePt t="27276" x="4267200" y="2311400"/>
          <p14:tracePt t="27287" x="4273550" y="2311400"/>
          <p14:tracePt t="27303" x="4273550" y="2317750"/>
          <p14:tracePt t="27320" x="4279900" y="2324100"/>
          <p14:tracePt t="27337" x="4286250" y="2355850"/>
          <p14:tracePt t="27354" x="4292600" y="2362200"/>
          <p14:tracePt t="27370" x="4292600" y="2368550"/>
          <p14:tracePt t="27500" x="4298950" y="2368550"/>
          <p14:tracePt t="27534" x="4305300" y="2368550"/>
          <p14:tracePt t="27541" x="4311650" y="2368550"/>
          <p14:tracePt t="27555" x="4318000" y="2374900"/>
          <p14:tracePt t="27572" x="4349750" y="2381250"/>
          <p14:tracePt t="27589" x="4356100" y="2387600"/>
          <p14:tracePt t="27605" x="4362450" y="2387600"/>
          <p14:tracePt t="27638" x="4368800" y="2393950"/>
          <p14:tracePt t="27671" x="4375150" y="2400300"/>
          <p14:tracePt t="27688" x="4387850" y="2406650"/>
          <p14:tracePt t="27705" x="4394200" y="2413000"/>
          <p14:tracePt t="27722" x="4406900" y="2413000"/>
          <p14:tracePt t="27738" x="4425950" y="2432050"/>
          <p14:tracePt t="27755" x="4445000" y="2463800"/>
          <p14:tracePt t="27772" x="4457700" y="2520950"/>
          <p14:tracePt t="27788" x="4457700" y="2552700"/>
          <p14:tracePt t="27804" x="4457700" y="2603500"/>
          <p14:tracePt t="27822" x="4457700" y="2673350"/>
          <p14:tracePt t="27838" x="4445000" y="2698750"/>
          <p14:tracePt t="27855" x="4432300" y="2724150"/>
          <p14:tracePt t="27873" x="4425950" y="2730500"/>
          <p14:tracePt t="27888" x="4413250" y="2743200"/>
          <p14:tracePt t="27905" x="4381500" y="2755900"/>
          <p14:tracePt t="27921" x="4349750" y="2755900"/>
          <p14:tracePt t="27938" x="4324350" y="2755900"/>
          <p14:tracePt t="27955" x="4318000" y="2755900"/>
          <p14:tracePt t="27971" x="4311650" y="2749550"/>
          <p14:tracePt t="27988" x="4298950" y="2736850"/>
          <p14:tracePt t="28005" x="4298950" y="2717800"/>
          <p14:tracePt t="28022" x="4298950" y="2686050"/>
          <p14:tracePt t="28039" x="4305300" y="2660650"/>
          <p14:tracePt t="28055" x="4318000" y="2647950"/>
          <p14:tracePt t="28072" x="4337050" y="2635250"/>
          <p14:tracePt t="28089" x="4343400" y="2635250"/>
          <p14:tracePt t="28105" x="4356100" y="2635250"/>
          <p14:tracePt t="28122" x="4368800" y="2635250"/>
          <p14:tracePt t="28138" x="4375150" y="2647950"/>
          <p14:tracePt t="28155" x="4375150" y="2660650"/>
          <p14:tracePt t="28171" x="4375150" y="2679700"/>
          <p14:tracePt t="28188" x="4375150" y="2698750"/>
          <p14:tracePt t="28221" x="4375150" y="2705100"/>
          <p14:tracePt t="28239" x="4368800" y="2705100"/>
          <p14:tracePt t="28321" x="4368800" y="2698750"/>
          <p14:tracePt t="28338" x="4368800" y="2692400"/>
          <p14:tracePt t="28363" x="4368800" y="2686050"/>
          <p14:tracePt t="28387" x="4375150" y="2679700"/>
          <p14:tracePt t="28396" x="4381500" y="2679700"/>
          <p14:tracePt t="28405" x="4387850" y="2679700"/>
          <p14:tracePt t="28421" x="4406900" y="2679700"/>
          <p14:tracePt t="28438" x="4445000" y="2673350"/>
          <p14:tracePt t="28455" x="4476750" y="2673350"/>
          <p14:tracePt t="28472" x="4514850" y="2673350"/>
          <p14:tracePt t="28488" x="4559300" y="2673350"/>
          <p14:tracePt t="28490" x="4572000" y="2679700"/>
          <p14:tracePt t="28504" x="4584700" y="2686050"/>
          <p14:tracePt t="28521" x="4635500" y="2692400"/>
          <p14:tracePt t="28538" x="4673600" y="2692400"/>
          <p14:tracePt t="28554" x="4724400" y="2692400"/>
          <p14:tracePt t="28571" x="4781550" y="2692400"/>
          <p14:tracePt t="28588" x="4838700" y="2692400"/>
          <p14:tracePt t="28604" x="4889500" y="2692400"/>
          <p14:tracePt t="28622" x="4959350" y="2705100"/>
          <p14:tracePt t="28638" x="5099050" y="2705100"/>
          <p14:tracePt t="28654" x="5226050" y="2705100"/>
          <p14:tracePt t="28671" x="5378450" y="2705100"/>
          <p14:tracePt t="28688" x="5492750" y="2705100"/>
          <p14:tracePt t="28704" x="5645150" y="2705100"/>
          <p14:tracePt t="28721" x="5784850" y="2705100"/>
          <p14:tracePt t="28737" x="5930900" y="2711450"/>
          <p14:tracePt t="28754" x="5988050" y="2717800"/>
          <p14:tracePt t="28771" x="6159500" y="2736850"/>
          <p14:tracePt t="28788" x="6280150" y="2755900"/>
          <p14:tracePt t="28804" x="6413500" y="2787650"/>
          <p14:tracePt t="28821" x="6457950" y="2794000"/>
          <p14:tracePt t="28838" x="6489700" y="2794000"/>
          <p14:tracePt t="28854" x="6502400" y="2794000"/>
          <p14:tracePt t="28871" x="6508750" y="2794000"/>
          <p14:tracePt t="28943" x="6515100" y="2794000"/>
          <p14:tracePt t="28959" x="6527800" y="2787650"/>
          <p14:tracePt t="28965" x="6540500" y="2774950"/>
          <p14:tracePt t="28975" x="6559550" y="2768600"/>
          <p14:tracePt t="28988" x="6584950" y="2762250"/>
          <p14:tracePt t="29004" x="6642100" y="2743200"/>
          <p14:tracePt t="29022" x="6781800" y="2730500"/>
          <p14:tracePt t="29038" x="6845300" y="2711450"/>
          <p14:tracePt t="29054" x="6870700" y="2698750"/>
          <p14:tracePt t="29071" x="6870700" y="2692400"/>
          <p14:tracePt t="29088" x="6877050" y="2692400"/>
          <p14:tracePt t="29354" x="6877050" y="2686050"/>
          <p14:tracePt t="29362" x="6877050" y="2679700"/>
          <p14:tracePt t="29377" x="6877050" y="2673350"/>
          <p14:tracePt t="29389" x="6870700" y="2667000"/>
          <p14:tracePt t="29405" x="6870700" y="2647950"/>
          <p14:tracePt t="29421" x="6870700" y="2641600"/>
          <p14:tracePt t="29438" x="6870700" y="2635250"/>
          <p14:tracePt t="29497" x="6870700" y="2647950"/>
          <p14:tracePt t="29505" x="6870700" y="2654300"/>
          <p14:tracePt t="29513" x="6870700" y="2660650"/>
          <p14:tracePt t="29521" x="6870700" y="2667000"/>
          <p14:tracePt t="29538" x="6864350" y="2673350"/>
          <p14:tracePt t="29717" x="6864350" y="2679700"/>
          <p14:tracePt t="29722" x="6858000" y="2679700"/>
          <p14:tracePt t="29854" x="6851650" y="2679700"/>
          <p14:tracePt t="29934" x="6851650" y="2673350"/>
          <p14:tracePt t="29949" x="6851650" y="2667000"/>
          <p14:tracePt t="29982" x="6845300" y="2667000"/>
          <p14:tracePt t="29990" x="6832600" y="2679700"/>
          <p14:tracePt t="29997" x="6819900" y="2692400"/>
          <p14:tracePt t="30006" x="6807200" y="2692400"/>
          <p14:tracePt t="30022" x="6781800" y="2698750"/>
          <p14:tracePt t="30335" x="6781800" y="2686050"/>
          <p14:tracePt t="30344" x="6788150" y="2679700"/>
          <p14:tracePt t="30355" x="6788150" y="2673350"/>
          <p14:tracePt t="30372" x="6794500" y="2654300"/>
          <p14:tracePt t="30389" x="6800850" y="2635250"/>
          <p14:tracePt t="30488" x="6800850" y="2641600"/>
          <p14:tracePt t="30496" x="6800850" y="2654300"/>
          <p14:tracePt t="30504" x="6800850" y="2660650"/>
          <p14:tracePt t="30521" x="6800850" y="2673350"/>
          <p14:tracePt t="30538" x="6794500" y="2698750"/>
          <p14:tracePt t="30555" x="6788150" y="2698750"/>
          <p14:tracePt t="30593" x="6788150" y="2692400"/>
          <p14:tracePt t="30604" x="6788150" y="2679700"/>
          <p14:tracePt t="30626" x="6788150" y="2673350"/>
          <p14:tracePt t="30641" x="6788150" y="2667000"/>
          <p14:tracePt t="30657" x="6788150" y="2660650"/>
          <p14:tracePt t="30876" x="6788150" y="2654300"/>
          <p14:tracePt t="30900" x="6788150" y="2647950"/>
          <p14:tracePt t="30974" x="6788150" y="2641600"/>
          <p14:tracePt t="30980" x="6788150" y="2635250"/>
          <p14:tracePt t="30992" x="6788150" y="2628900"/>
          <p14:tracePt t="31006" x="6775450" y="2603500"/>
          <p14:tracePt t="31023" x="6775450" y="2578100"/>
          <p14:tracePt t="31040" x="6775450" y="2559050"/>
          <p14:tracePt t="31073" x="6775450" y="2552700"/>
          <p14:tracePt t="31183" x="6769100" y="2565400"/>
          <p14:tracePt t="31191" x="6762750" y="2571750"/>
          <p14:tracePt t="31205" x="6756400" y="2578100"/>
          <p14:tracePt t="31214" x="6750050" y="2584450"/>
          <p14:tracePt t="31230" x="6743700" y="2590800"/>
          <p14:tracePt t="31240" x="6737350" y="2590800"/>
          <p14:tracePt t="31288" x="6737350" y="2578100"/>
          <p14:tracePt t="31294" x="6737350" y="2571750"/>
          <p14:tracePt t="31307" x="6737350" y="2565400"/>
          <p14:tracePt t="31323" x="6737350" y="2559050"/>
          <p14:tracePt t="31340" x="6737350" y="2540000"/>
          <p14:tracePt t="31356" x="6743700" y="2527300"/>
          <p14:tracePt t="31374" x="6750050" y="2514600"/>
          <p14:tracePt t="31390" x="6756400" y="2501900"/>
          <p14:tracePt t="31406" x="6762750" y="2495550"/>
          <p14:tracePt t="31423" x="6769100" y="2495550"/>
          <p14:tracePt t="31440" x="6794500" y="2495550"/>
          <p14:tracePt t="31456" x="6851650" y="2495550"/>
          <p14:tracePt t="31473" x="6934200" y="2495550"/>
          <p14:tracePt t="31489" x="7035800" y="2501900"/>
          <p14:tracePt t="31506" x="7092950" y="2508250"/>
          <p14:tracePt t="31523" x="7150100" y="2514600"/>
          <p14:tracePt t="31538" x="7200900" y="2527300"/>
          <p14:tracePt t="31555" x="7239000" y="2540000"/>
          <p14:tracePt t="31972" x="7239000" y="2546350"/>
          <p14:tracePt t="31987" x="7245350" y="2546350"/>
          <p14:tracePt t="32010" x="7245350" y="2552700"/>
          <p14:tracePt t="32182" x="7251700" y="2552700"/>
          <p14:tracePt t="32204" x="7258050" y="2552700"/>
          <p14:tracePt t="32534" x="7258050" y="2559050"/>
          <p14:tracePt t="32746" x="7258050" y="2565400"/>
          <p14:tracePt t="32768" x="7258050" y="2571750"/>
          <p14:tracePt t="32786" x="7258050" y="2578100"/>
          <p14:tracePt t="32938" x="7258050" y="2571750"/>
          <p14:tracePt t="32970" x="7251700" y="2552700"/>
          <p14:tracePt t="32978" x="7251700" y="2540000"/>
          <p14:tracePt t="32990" x="7245350" y="2527300"/>
          <p14:tracePt t="33008" x="7239000" y="2470150"/>
          <p14:tracePt t="33024" x="7232650" y="2444750"/>
          <p14:tracePt t="33040" x="7226300" y="2432050"/>
          <p14:tracePt t="33059" x="7226300" y="2425700"/>
          <p14:tracePt t="33148" x="7226300" y="2419350"/>
          <p14:tracePt t="33156" x="7226300" y="2413000"/>
          <p14:tracePt t="33164" x="7226300" y="2406650"/>
          <p14:tracePt t="33174" x="7219950" y="2393950"/>
          <p14:tracePt t="33190" x="7219950" y="2374900"/>
          <p14:tracePt t="33206" x="7219950" y="2368550"/>
          <p14:tracePt t="33222" x="7219950" y="2355850"/>
          <p14:tracePt t="33266" x="7219950" y="2349500"/>
          <p14:tracePt t="34943" x="7219950" y="2355850"/>
          <p14:tracePt t="34951" x="7219950" y="2368550"/>
          <p14:tracePt t="34960" x="7213600" y="2381250"/>
          <p14:tracePt t="34973" x="7207250" y="2400300"/>
          <p14:tracePt t="34989" x="7181850" y="2438400"/>
          <p14:tracePt t="35006" x="7137400" y="2482850"/>
          <p14:tracePt t="35022" x="7029450" y="2565400"/>
          <p14:tracePt t="35039" x="6889750" y="2667000"/>
          <p14:tracePt t="35056" x="6692900" y="2825750"/>
          <p14:tracePt t="35073" x="6502400" y="2959100"/>
          <p14:tracePt t="35089" x="6292850" y="3098800"/>
          <p14:tracePt t="35106" x="6083300" y="3257550"/>
          <p14:tracePt t="35122" x="5911850" y="3346450"/>
          <p14:tracePt t="35139" x="5753100" y="3409950"/>
          <p14:tracePt t="35155" x="5467350" y="3454400"/>
          <p14:tracePt t="35172" x="5181600" y="3454400"/>
          <p14:tracePt t="35385" x="5175250" y="3448050"/>
          <p14:tracePt t="35391" x="5162550" y="3429000"/>
          <p14:tracePt t="35401" x="5149850" y="3409950"/>
          <p14:tracePt t="35408" x="5143500" y="3397250"/>
          <p14:tracePt t="35422" x="5130800" y="3390900"/>
          <p14:tracePt t="35439" x="5118100" y="3390900"/>
          <p14:tracePt t="35455" x="5099050" y="3403600"/>
          <p14:tracePt t="35472" x="5067300" y="3460750"/>
          <p14:tracePt t="35489" x="4972050" y="3657600"/>
          <p14:tracePt t="35506" x="4914900" y="3841750"/>
          <p14:tracePt t="35522" x="4794250" y="4127500"/>
          <p14:tracePt t="35539" x="4692650" y="4298950"/>
          <p14:tracePt t="35555" x="4584700" y="4502150"/>
          <p14:tracePt t="35572" x="4483100" y="4711700"/>
          <p14:tracePt t="35589" x="4432300" y="4870450"/>
          <p14:tracePt t="35605" x="4413250" y="5060950"/>
          <p14:tracePt t="35622" x="4413250" y="5181600"/>
          <p14:tracePt t="35639" x="4438650" y="5264150"/>
          <p14:tracePt t="35656" x="4457700" y="5302250"/>
          <p14:tracePt t="35672" x="4476750" y="5321300"/>
          <p14:tracePt t="35689" x="4489450" y="5321300"/>
          <p14:tracePt t="35706" x="4495800" y="5321300"/>
          <p14:tracePt t="35722" x="4508500" y="5308600"/>
          <p14:tracePt t="35739" x="4514850" y="5283200"/>
          <p14:tracePt t="35779" x="4514850" y="5276850"/>
          <p14:tracePt t="35789" x="4508500" y="5276850"/>
          <p14:tracePt t="35806" x="4502150" y="5276850"/>
          <p14:tracePt t="35822" x="4495800" y="5295900"/>
          <p14:tracePt t="35839" x="4495800" y="5321300"/>
          <p14:tracePt t="35856" x="4495800" y="5340350"/>
          <p14:tracePt t="35872" x="4508500" y="5359400"/>
          <p14:tracePt t="35889" x="4527550" y="5359400"/>
          <p14:tracePt t="35906" x="4546600" y="5359400"/>
          <p14:tracePt t="35922" x="4546600" y="5334000"/>
          <p14:tracePt t="35939" x="4552950" y="5314950"/>
          <p14:tracePt t="35956" x="4552950" y="5302250"/>
          <p14:tracePt t="35972" x="4552950" y="5289550"/>
          <p14:tracePt t="35989" x="4559300" y="5276850"/>
          <p14:tracePt t="36006" x="4565650" y="5257800"/>
          <p14:tracePt t="36022" x="4578350" y="5238750"/>
          <p14:tracePt t="36039" x="4584700" y="5226050"/>
          <p14:tracePt t="36072" x="4584700" y="5219700"/>
          <p14:tracePt t="36089" x="4591050" y="5219700"/>
          <p14:tracePt t="36106" x="4591050" y="5213350"/>
          <p14:tracePt t="36122" x="4591050" y="5207000"/>
          <p14:tracePt t="36139" x="4597400" y="5194300"/>
          <p14:tracePt t="36156" x="4603750" y="5187950"/>
          <p14:tracePt t="36173" x="4610100" y="5181600"/>
          <p14:tracePt t="36189" x="4616450" y="5181600"/>
          <p14:tracePt t="36206" x="4629150" y="5175250"/>
          <p14:tracePt t="36223" x="4635500" y="5168900"/>
          <p14:tracePt t="36239" x="4635500" y="5162550"/>
          <p14:tracePt t="36256" x="4641850" y="5156200"/>
          <p14:tracePt t="36272" x="4641850" y="5149850"/>
          <p14:tracePt t="36290" x="4648200" y="5143500"/>
          <p14:tracePt t="36306" x="4654550" y="5130800"/>
          <p14:tracePt t="36323" x="4667250" y="5124450"/>
          <p14:tracePt t="36339" x="4667250" y="5118100"/>
          <p14:tracePt t="36356" x="4667250" y="5111750"/>
          <p14:tracePt t="36373" x="4673600" y="5111750"/>
          <p14:tracePt t="36392" x="4679950" y="5111750"/>
          <p14:tracePt t="36409" x="4686300" y="5111750"/>
          <p14:tracePt t="36422" x="4692650" y="5111750"/>
          <p14:tracePt t="36439" x="4711700" y="5111750"/>
          <p14:tracePt t="36456" x="4718050" y="5111750"/>
          <p14:tracePt t="36619" x="4724400" y="5111750"/>
          <p14:tracePt t="37037" x="4730750" y="5111750"/>
          <p14:tracePt t="37351" x="4730750" y="5105400"/>
          <p14:tracePt t="37383" x="4737100" y="5099050"/>
          <p14:tracePt t="37707" x="4737100" y="5092700"/>
          <p14:tracePt t="37729" x="4737100" y="5086350"/>
          <p14:tracePt t="37755" x="4737100" y="5080000"/>
          <p14:tracePt t="38342" x="4743450" y="5080000"/>
          <p14:tracePt t="38592" x="4743450" y="5073650"/>
          <p14:tracePt t="38606" x="4743450" y="5067300"/>
          <p14:tracePt t="38614" x="4749800" y="5067300"/>
          <p14:tracePt t="38631" x="4749800" y="5060950"/>
          <p14:tracePt t="38995" x="4749800" y="5054600"/>
          <p14:tracePt t="39035" x="4743450" y="5054600"/>
          <p14:tracePt t="39044" x="4743450" y="5060950"/>
          <p14:tracePt t="39050" x="4730750" y="5067300"/>
          <p14:tracePt t="39059" x="4699000" y="5073650"/>
          <p14:tracePt t="39074" x="4603750" y="5099050"/>
          <p14:tracePt t="39090" x="4483100" y="5124450"/>
          <p14:tracePt t="39107" x="4387850" y="5162550"/>
          <p14:tracePt t="39123" x="4318000" y="5200650"/>
          <p14:tracePt t="39140" x="4241800" y="5251450"/>
          <p14:tracePt t="39157" x="4191000" y="5283200"/>
          <p14:tracePt t="39173" x="4146550" y="5314950"/>
          <p14:tracePt t="39190" x="4102100" y="5346700"/>
          <p14:tracePt t="39207" x="4051300" y="5378450"/>
          <p14:tracePt t="39223" x="4006850" y="5397500"/>
          <p14:tracePt t="39240" x="3975100" y="5429250"/>
          <p14:tracePt t="39257" x="3937000" y="5454650"/>
          <p14:tracePt t="39273" x="3911600" y="5480050"/>
          <p14:tracePt t="39291" x="3879850" y="5524500"/>
          <p14:tracePt t="39307" x="3848100" y="5581650"/>
          <p14:tracePt t="39324" x="3841750" y="5600700"/>
          <p14:tracePt t="39357" x="3841750" y="5607050"/>
          <p14:tracePt t="39528" x="3841750" y="5600700"/>
          <p14:tracePt t="39566" x="3841750" y="5594350"/>
          <p14:tracePt t="39687" x="3841750" y="5588000"/>
          <p14:tracePt t="39703" x="3841750" y="5581650"/>
          <p14:tracePt t="39720" x="3841750" y="5575300"/>
          <p14:tracePt t="39759" x="3841750" y="5568950"/>
          <p14:tracePt t="39946" x="3841750" y="5562600"/>
          <p14:tracePt t="40390" x="3841750" y="5556250"/>
          <p14:tracePt t="40542" x="3841750" y="5549900"/>
          <p14:tracePt t="41034" x="3841750" y="5543550"/>
          <p14:tracePt t="41138" x="3841750" y="5537200"/>
          <p14:tracePt t="41483" x="3848100" y="5530850"/>
          <p14:tracePt t="41491" x="3860800" y="5524500"/>
          <p14:tracePt t="41499" x="3873500" y="5511800"/>
          <p14:tracePt t="41508" x="3886200" y="5505450"/>
          <p14:tracePt t="41526" x="3937000" y="5480050"/>
          <p14:tracePt t="41541" x="4127500" y="5461000"/>
          <p14:tracePt t="41558" x="4445000" y="5461000"/>
          <p14:tracePt t="41575" x="4794250" y="5461000"/>
          <p14:tracePt t="41590" x="5105400" y="5448300"/>
          <p14:tracePt t="41607" x="5346700" y="5435600"/>
          <p14:tracePt t="41624" x="5416550" y="5435600"/>
          <p14:tracePt t="41641" x="5422900" y="5435600"/>
          <p14:tracePt t="42418" x="5422900" y="5441950"/>
          <p14:tracePt t="42433" x="5422900" y="5448300"/>
          <p14:tracePt t="42482" x="5422900" y="5454650"/>
          <p14:tracePt t="42547" x="5416550" y="5454650"/>
          <p14:tracePt t="42562" x="5410200" y="5461000"/>
          <p14:tracePt t="42578" x="5403850" y="5461000"/>
          <p14:tracePt t="42586" x="5397500" y="5461000"/>
          <p14:tracePt t="42595" x="5397500" y="5467350"/>
          <p14:tracePt t="42608" x="5391150" y="5467350"/>
          <p14:tracePt t="42642" x="5384800" y="5467350"/>
          <p14:tracePt t="42683" x="5378450" y="5467350"/>
          <p14:tracePt t="42716" x="5372100" y="5467350"/>
          <p14:tracePt t="42724" x="5365750" y="5467350"/>
          <p14:tracePt t="42732" x="5365750" y="5461000"/>
          <p14:tracePt t="42742" x="5365750" y="5454650"/>
          <p14:tracePt t="42758" x="5365750" y="5441950"/>
          <p14:tracePt t="42775" x="5365750" y="5429250"/>
          <p14:tracePt t="42792" x="5365750" y="5416550"/>
          <p14:tracePt t="42808" x="5372100" y="5416550"/>
          <p14:tracePt t="42811" x="5378450" y="5416550"/>
          <p14:tracePt t="42825" x="5378450" y="5410200"/>
          <p14:tracePt t="42842" x="5384800" y="5410200"/>
          <p14:tracePt t="44649" x="5384800" y="5416550"/>
          <p14:tracePt t="44745" x="5378450" y="5429250"/>
          <p14:tracePt t="44753" x="5372100" y="5435600"/>
          <p14:tracePt t="44763" x="5359400" y="5448300"/>
          <p14:tracePt t="44777" x="5334000" y="5467350"/>
          <p14:tracePt t="44793" x="5213350" y="5524500"/>
          <p14:tracePt t="44810" x="5054600" y="5568950"/>
          <p14:tracePt t="44826" x="4921250" y="5619750"/>
          <p14:tracePt t="44843" x="4711700" y="5683250"/>
          <p14:tracePt t="44859" x="4476750" y="5734050"/>
          <p14:tracePt t="44876" x="4324350" y="5753100"/>
          <p14:tracePt t="44893" x="4191000" y="5784850"/>
          <p14:tracePt t="44909" x="4121150" y="5791200"/>
          <p14:tracePt t="44926" x="4083050" y="5791200"/>
          <p14:tracePt t="44943" x="4038600" y="5791200"/>
          <p14:tracePt t="44959" x="4019550" y="5784850"/>
          <p14:tracePt t="44976" x="4013200" y="5772150"/>
          <p14:tracePt t="44993" x="4006850" y="5765800"/>
          <p14:tracePt t="45009" x="4000500" y="5765800"/>
          <p14:tracePt t="45062" x="4000500" y="5759450"/>
          <p14:tracePt t="45075" x="4000500" y="5753100"/>
          <p14:tracePt t="45083" x="4000500" y="5746750"/>
          <p14:tracePt t="45093" x="3994150" y="5740400"/>
          <p14:tracePt t="45109" x="3968750" y="5721350"/>
          <p14:tracePt t="45126" x="3930650" y="5708650"/>
          <p14:tracePt t="45143" x="3892550" y="5702300"/>
          <p14:tracePt t="45159" x="3873500" y="5695950"/>
          <p14:tracePt t="45176" x="3867150" y="5695950"/>
          <p14:tracePt t="45683" x="3867150" y="5689600"/>
          <p14:tracePt t="45721" x="3867150" y="5683250"/>
          <p14:tracePt t="45730" x="3873500" y="5683250"/>
          <p14:tracePt t="45752" x="3873500" y="5676900"/>
          <p14:tracePt t="45898" x="3879850" y="5676900"/>
          <p14:tracePt t="46914" x="3879850" y="5683250"/>
          <p14:tracePt t="46930" x="3879850" y="5689600"/>
          <p14:tracePt t="46946" x="3879850" y="5695950"/>
          <p14:tracePt t="46970" x="3886200" y="5695950"/>
          <p14:tracePt t="46979" x="3886200" y="5702300"/>
          <p14:tracePt t="47002" x="3886200" y="5708650"/>
          <p14:tracePt t="47140" x="3886200" y="5715000"/>
          <p14:tracePt t="47162" x="3886200" y="5721350"/>
          <p14:tracePt t="47196" x="3886200" y="5727700"/>
          <p14:tracePt t="47299" x="3886200" y="5734050"/>
          <p14:tracePt t="47324" x="3886200" y="5740400"/>
          <p14:tracePt t="47469" x="3879850" y="5740400"/>
          <p14:tracePt t="47484" x="3873500" y="5740400"/>
          <p14:tracePt t="47492" x="3854450" y="5734050"/>
          <p14:tracePt t="47500" x="3816350" y="5715000"/>
          <p14:tracePt t="47509" x="3746500" y="5695950"/>
          <p14:tracePt t="47526" x="3581400" y="5670550"/>
          <p14:tracePt t="47543" x="3422650" y="5651500"/>
          <p14:tracePt t="47559" x="3175000" y="5651500"/>
          <p14:tracePt t="47576" x="2959100" y="5651500"/>
          <p14:tracePt t="47592" x="2794000" y="5638800"/>
          <p14:tracePt t="47609" x="2692400" y="5638800"/>
          <p14:tracePt t="47625" x="2641600" y="5626100"/>
          <p14:tracePt t="47642" x="2622550" y="5619750"/>
          <p14:tracePt t="47725" x="2616200" y="5626100"/>
          <p14:tracePt t="47734" x="2609850" y="5632450"/>
          <p14:tracePt t="47749" x="2603500" y="5632450"/>
          <p14:tracePt t="47762" x="2603500" y="5638800"/>
          <p14:tracePt t="47778" x="2603500" y="5645150"/>
          <p14:tracePt t="47794" x="2597150" y="5651500"/>
          <p14:tracePt t="47810" x="2584450" y="5664200"/>
          <p14:tracePt t="47814" x="2571750" y="5670550"/>
          <p14:tracePt t="47843" x="2559050" y="5689600"/>
          <p14:tracePt t="47860" x="2552700" y="5702300"/>
          <p14:tracePt t="47876" x="2552700" y="5715000"/>
          <p14:tracePt t="47893" x="2546350" y="5721350"/>
          <p14:tracePt t="47910" x="2546350" y="5734050"/>
          <p14:tracePt t="47943" x="2546350" y="5740400"/>
          <p14:tracePt t="48105" x="2552700" y="5740400"/>
          <p14:tracePt t="48161" x="2559050" y="5740400"/>
          <p14:tracePt t="48217" x="2559050" y="5734050"/>
          <p14:tracePt t="48233" x="2565400" y="5734050"/>
          <p14:tracePt t="48355" x="2565400" y="5727700"/>
          <p14:tracePt t="48380" x="2571750" y="5721350"/>
          <p14:tracePt t="48935" x="2578100" y="5721350"/>
          <p14:tracePt t="48957" x="2584450" y="5727700"/>
          <p14:tracePt t="48968" x="2584450" y="5734050"/>
          <p14:tracePt t="48977" x="2597150" y="5746750"/>
          <p14:tracePt t="48994" x="2647950" y="5765800"/>
          <p14:tracePt t="49010" x="2743200" y="5797550"/>
          <p14:tracePt t="49027" x="2813050" y="5803900"/>
          <p14:tracePt t="49043" x="2895600" y="5816600"/>
          <p14:tracePt t="49060" x="2914650" y="5816600"/>
          <p14:tracePt t="49078" x="2927350" y="5822950"/>
          <p14:tracePt t="49110" x="2927350" y="5829300"/>
          <p14:tracePt t="49371" x="2933700" y="5829300"/>
          <p14:tracePt t="49418" x="2933700" y="5822950"/>
          <p14:tracePt t="49434" x="2933700" y="5816600"/>
          <p14:tracePt t="49450" x="2933700" y="5810250"/>
          <p14:tracePt t="49458" x="2933700" y="5803900"/>
          <p14:tracePt t="49465" x="2933700" y="5797550"/>
          <p14:tracePt t="49478" x="2933700" y="5791200"/>
          <p14:tracePt t="49496" x="2933700" y="5784850"/>
          <p14:tracePt t="49513" x="2933700" y="5778500"/>
          <p14:tracePt t="49715" x="2940050" y="5778500"/>
          <p14:tracePt t="49755" x="2946400" y="5778500"/>
          <p14:tracePt t="49771" x="2952750" y="5778500"/>
          <p14:tracePt t="49796" x="2959100" y="5778500"/>
          <p14:tracePt t="49803" x="2965450" y="5778500"/>
          <p14:tracePt t="49813" x="2971800" y="5772150"/>
          <p14:tracePt t="49828" x="2984500" y="5772150"/>
          <p14:tracePt t="49844" x="2990850" y="5772150"/>
          <p14:tracePt t="49860" x="2997200" y="5772150"/>
          <p14:tracePt t="49877" x="3009900" y="5772150"/>
          <p14:tracePt t="49894" x="3016250" y="5778500"/>
          <p14:tracePt t="49911" x="3028950" y="5778500"/>
          <p14:tracePt t="49927" x="3041650" y="5778500"/>
          <p14:tracePt t="49944" x="3060700" y="5778500"/>
          <p14:tracePt t="49961" x="3079750" y="5778500"/>
          <p14:tracePt t="49978" x="3086100" y="5778500"/>
          <p14:tracePt t="49995" x="3092450" y="5772150"/>
          <p14:tracePt t="50010" x="3098800" y="5772150"/>
          <p14:tracePt t="50028" x="3117850" y="5772150"/>
          <p14:tracePt t="50044" x="3124200" y="5759450"/>
          <p14:tracePt t="50061" x="3143250" y="5753100"/>
          <p14:tracePt t="50077" x="3175000" y="5746750"/>
          <p14:tracePt t="50094" x="3206750" y="5740400"/>
          <p14:tracePt t="50111" x="3251200" y="5734050"/>
          <p14:tracePt t="50127" x="3282950" y="5727700"/>
          <p14:tracePt t="50144" x="3302000" y="5727700"/>
          <p14:tracePt t="50161" x="3314700" y="5727700"/>
          <p14:tracePt t="50883" x="3314700" y="5721350"/>
          <p14:tracePt t="50907" x="3314700" y="5715000"/>
          <p14:tracePt t="51216" x="3314700" y="5708650"/>
          <p14:tracePt t="51238" x="3321050" y="5708650"/>
          <p14:tracePt t="51264" x="3321050" y="5702300"/>
          <p14:tracePt t="51680" x="3321050" y="5708650"/>
          <p14:tracePt t="51704" x="3321050" y="5715000"/>
          <p14:tracePt t="51736" x="3321050" y="5721350"/>
          <p14:tracePt t="51962" x="3321050" y="5715000"/>
          <p14:tracePt t="51979" x="3321050" y="5708650"/>
          <p14:tracePt t="51996" x="3321050" y="5702300"/>
          <p14:tracePt t="52011" x="3314700" y="5702300"/>
          <p14:tracePt t="52026" x="3314700" y="5695950"/>
          <p14:tracePt t="52043" x="3314700" y="5689600"/>
          <p14:tracePt t="52050" x="3314700" y="5683250"/>
          <p14:tracePt t="52066" x="3314700" y="5676900"/>
          <p14:tracePt t="52077" x="3314700" y="5670550"/>
          <p14:tracePt t="52213" x="3308350" y="5670550"/>
          <p14:tracePt t="52221" x="3308350" y="5664200"/>
          <p14:tracePt t="52326" x="3308350" y="5670550"/>
          <p14:tracePt t="52334" x="3314700" y="5670550"/>
          <p14:tracePt t="52349" x="3333750" y="5670550"/>
          <p14:tracePt t="52362" x="3371850" y="5670550"/>
          <p14:tracePt t="52378" x="3454400" y="5670550"/>
          <p14:tracePt t="52394" x="3498850" y="5670550"/>
          <p14:tracePt t="52410" x="3536950" y="5670550"/>
          <p14:tracePt t="52427" x="3556000" y="5670550"/>
          <p14:tracePt t="52447" x="3562350" y="5683250"/>
          <p14:tracePt t="52479" x="3568700" y="5683250"/>
          <p14:tracePt t="52484" x="3568700" y="5689600"/>
          <p14:tracePt t="52568" x="3568700" y="5695950"/>
          <p14:tracePt t="52584" x="3568700" y="5702300"/>
          <p14:tracePt t="52598" x="3568700" y="5708650"/>
          <p14:tracePt t="52605" x="3568700" y="5715000"/>
          <p14:tracePt t="52614" x="3575050" y="5715000"/>
          <p14:tracePt t="52627" x="3575050" y="5721350"/>
          <p14:tracePt t="52643" x="3575050" y="5727700"/>
          <p14:tracePt t="52670" x="3581400" y="5727700"/>
          <p14:tracePt t="52865" x="3581400" y="5721350"/>
          <p14:tracePt t="52873" x="3587750" y="5721350"/>
          <p14:tracePt t="52881" x="3594100" y="5715000"/>
          <p14:tracePt t="52896" x="3619500" y="5702300"/>
          <p14:tracePt t="52912" x="3638550" y="5695950"/>
          <p14:tracePt t="52928" x="3670300" y="5683250"/>
          <p14:tracePt t="52945" x="3695700" y="5670550"/>
          <p14:tracePt t="52962" x="3708400" y="5664200"/>
          <p14:tracePt t="52979" x="3721100" y="5664200"/>
          <p14:tracePt t="52996" x="3721100" y="5657850"/>
          <p14:tracePt t="53011" x="3727450" y="5657850"/>
          <p14:tracePt t="53028" x="3727450" y="5651500"/>
          <p14:tracePt t="53045" x="3733800" y="5645150"/>
          <p14:tracePt t="53078" x="3733800" y="5638800"/>
          <p14:tracePt t="53099" x="3740150" y="5632450"/>
          <p14:tracePt t="53115" x="3740150" y="5626100"/>
          <p14:tracePt t="53132" x="3746500" y="5626100"/>
          <p14:tracePt t="53145" x="3746500" y="5619750"/>
          <p14:tracePt t="53327" x="3752850" y="5619750"/>
          <p14:tracePt t="53406" x="3759200" y="5619750"/>
          <p14:tracePt t="54075" x="3765550" y="5619750"/>
          <p14:tracePt t="54098" x="3771900" y="5613400"/>
          <p14:tracePt t="54122" x="3771900" y="5607050"/>
          <p14:tracePt t="54146" x="3778250" y="5607050"/>
          <p14:tracePt t="54203" x="3778250" y="5600700"/>
          <p14:tracePt t="54234" x="3771900" y="5600700"/>
          <p14:tracePt t="54276" x="3765550" y="5600700"/>
          <p14:tracePt t="54284" x="3765550" y="5594350"/>
          <p14:tracePt t="54420" x="3759200" y="5594350"/>
          <p14:tracePt t="54518" x="3752850" y="5594350"/>
          <p14:tracePt t="54873" x="3752850" y="5588000"/>
          <p14:tracePt t="54904" x="3746500" y="5581650"/>
          <p14:tracePt t="54976" x="3740150" y="5581650"/>
          <p14:tracePt t="54992" x="3733800" y="5581650"/>
          <p14:tracePt t="55008" x="3733800" y="5588000"/>
          <p14:tracePt t="55017" x="3727450" y="5588000"/>
          <p14:tracePt t="55030" x="3721100" y="5594350"/>
          <p14:tracePt t="55063" x="3721100" y="5600700"/>
          <p14:tracePt t="55081" x="3714750" y="5600700"/>
          <p14:tracePt t="55250" x="3714750" y="5607050"/>
          <p14:tracePt t="55258" x="3708400" y="5613400"/>
          <p14:tracePt t="55266" x="3695700" y="5613400"/>
          <p14:tracePt t="55280" x="3670300" y="5632450"/>
          <p14:tracePt t="55297" x="3632200" y="5632450"/>
          <p14:tracePt t="55313" x="3575050" y="5632450"/>
          <p14:tracePt t="55330" x="3530600" y="5632450"/>
          <p14:tracePt t="55346" x="3486150" y="5632450"/>
          <p14:tracePt t="55363" x="3429000" y="5632450"/>
          <p14:tracePt t="55380" x="3359150" y="5632450"/>
          <p14:tracePt t="55397" x="3257550" y="5638800"/>
          <p14:tracePt t="55413" x="3136900" y="5657850"/>
          <p14:tracePt t="55430" x="2990850" y="5676900"/>
          <p14:tracePt t="55447" x="2838450" y="5683250"/>
          <p14:tracePt t="55463" x="2755900" y="5695950"/>
          <p14:tracePt t="55480" x="2730500" y="5695950"/>
          <p14:tracePt t="55497" x="2724150" y="5695950"/>
          <p14:tracePt t="55654" x="2717800" y="5695950"/>
          <p14:tracePt t="55669" x="2711450" y="5689600"/>
          <p14:tracePt t="55676" x="2705100" y="5689600"/>
          <p14:tracePt t="55686" x="2698750" y="5683250"/>
          <p14:tracePt t="55701" x="2692400" y="5683250"/>
          <p14:tracePt t="56274" x="2692400" y="5689600"/>
          <p14:tracePt t="56288" x="2692400" y="5695950"/>
          <p14:tracePt t="56304" x="2692400" y="5702300"/>
          <p14:tracePt t="56539" x="2698750" y="5702300"/>
          <p14:tracePt t="56553" x="2705100" y="5702300"/>
          <p14:tracePt t="56568" x="2711450" y="5702300"/>
          <p14:tracePt t="56650" x="2717800" y="5702300"/>
          <p14:tracePt t="56682" x="2724150" y="5702300"/>
          <p14:tracePt t="56862" x="2730500" y="5702300"/>
          <p14:tracePt t="57320" x="2724150" y="5702300"/>
          <p14:tracePt t="57344" x="2724150" y="5695950"/>
          <p14:tracePt t="57419" x="2724150" y="5689600"/>
          <p14:tracePt t="57432" x="2724150" y="5683250"/>
          <p14:tracePt t="57450" x="2724150" y="5676900"/>
          <p14:tracePt t="57456" x="2724150" y="5670550"/>
          <p14:tracePt t="57514" x="2724150" y="5664200"/>
          <p14:tracePt t="57522" x="2730500" y="5664200"/>
          <p14:tracePt t="57531" x="2736850" y="5664200"/>
          <p14:tracePt t="57547" x="2774950" y="5657850"/>
          <p14:tracePt t="57562" x="2838450" y="5657850"/>
          <p14:tracePt t="57578" x="2889250" y="5657850"/>
          <p14:tracePt t="57649" x="2882900" y="5657850"/>
          <p14:tracePt t="57657" x="2870200" y="5657850"/>
          <p14:tracePt t="57666" x="2857500" y="5657850"/>
          <p14:tracePt t="57680" x="2819400" y="5657850"/>
          <p14:tracePt t="57696" x="2774950" y="5657850"/>
          <p14:tracePt t="57713" x="2711450" y="5664200"/>
          <p14:tracePt t="57730" x="2673350" y="5670550"/>
          <p14:tracePt t="57746" x="2660650" y="5670550"/>
          <p14:tracePt t="57795" x="2673350" y="5670550"/>
          <p14:tracePt t="57803" x="2679700" y="5670550"/>
          <p14:tracePt t="57812" x="2698750" y="5664200"/>
          <p14:tracePt t="57829" x="2724150" y="5651500"/>
          <p14:tracePt t="57846" x="2743200" y="5645150"/>
          <p14:tracePt t="57862" x="2755900" y="5645150"/>
          <p14:tracePt t="57948" x="2749550" y="5645150"/>
          <p14:tracePt t="57965" x="2749550" y="5651500"/>
          <p14:tracePt t="57971" x="2755900" y="5651500"/>
          <p14:tracePt t="57980" x="2762250" y="5651500"/>
          <p14:tracePt t="57996" x="2794000" y="5664200"/>
          <p14:tracePt t="58013" x="2806700" y="5664200"/>
          <p14:tracePt t="58029" x="2813050" y="5664200"/>
          <p14:tracePt t="58440" x="2813050" y="5657850"/>
          <p14:tracePt t="58456" x="2813050" y="5651500"/>
          <p14:tracePt t="58481" x="2813050" y="5645150"/>
          <p14:tracePt t="58721" x="2806700" y="5651500"/>
          <p14:tracePt t="58729" x="2800350" y="5651500"/>
          <p14:tracePt t="58737" x="2794000" y="5657850"/>
          <p14:tracePt t="58753" x="2787650" y="5657850"/>
          <p14:tracePt t="58763" x="2781300" y="5664200"/>
          <p14:tracePt t="58780" x="2768600" y="5664200"/>
          <p14:tracePt t="58796" x="2755900" y="5664200"/>
          <p14:tracePt t="58813" x="2749550" y="5664200"/>
          <p14:tracePt t="58817" x="2743200" y="5664200"/>
          <p14:tracePt t="58834" x="2736850" y="5664200"/>
          <p14:tracePt t="58987" x="2730500" y="5664200"/>
          <p14:tracePt t="58996" x="2717800" y="5664200"/>
          <p14:tracePt t="59004" x="2705100" y="5664200"/>
          <p14:tracePt t="59014" x="2679700" y="5664200"/>
          <p14:tracePt t="59030" x="2609850" y="5664200"/>
          <p14:tracePt t="59047" x="2552700" y="5670550"/>
          <p14:tracePt t="59064" x="2514600" y="5676900"/>
          <p14:tracePt t="59180" x="2514600" y="5683250"/>
          <p14:tracePt t="59204" x="2514600" y="5689600"/>
          <p14:tracePt t="59278" x="2527300" y="5689600"/>
          <p14:tracePt t="59286" x="2565400" y="5695950"/>
          <p14:tracePt t="59298" x="2597150" y="5702300"/>
          <p14:tracePt t="59314" x="2679700" y="5708650"/>
          <p14:tracePt t="59320" x="2730500" y="5721350"/>
          <p14:tracePt t="59332" x="2863850" y="5727700"/>
          <p14:tracePt t="59347" x="2901950" y="5740400"/>
          <p14:tracePt t="59364" x="3035300" y="5753100"/>
          <p14:tracePt t="59380" x="3098800" y="5765800"/>
          <p14:tracePt t="59397" x="3136900" y="5772150"/>
          <p14:tracePt t="59413" x="3162300" y="5778500"/>
          <p14:tracePt t="59430" x="3168650" y="5778500"/>
          <p14:tracePt t="59447" x="3175000" y="5778500"/>
          <p14:tracePt t="59465" x="3181350" y="5778500"/>
          <p14:tracePt t="59481" x="3213100" y="5784850"/>
          <p14:tracePt t="59496" x="3270250" y="5784850"/>
          <p14:tracePt t="59513" x="3308350" y="5791200"/>
          <p14:tracePt t="59530" x="3346450" y="5791200"/>
          <p14:tracePt t="59547" x="3346450" y="5797550"/>
          <p14:tracePt t="59726" x="3352800" y="5797550"/>
          <p14:tracePt t="59750" x="3359150" y="5797550"/>
          <p14:tracePt t="59758" x="3359150" y="5791200"/>
          <p14:tracePt t="59766" x="3365500" y="5784850"/>
          <p14:tracePt t="59779" x="3371850" y="5784850"/>
          <p14:tracePt t="59795" x="3384550" y="5765800"/>
          <p14:tracePt t="59812" x="3390900" y="5746750"/>
          <p14:tracePt t="59815" x="3397250" y="5746750"/>
          <p14:tracePt t="59829" x="3397250" y="5740400"/>
          <p14:tracePt t="59846" x="3397250" y="5727700"/>
          <p14:tracePt t="59862" x="3397250" y="5702300"/>
          <p14:tracePt t="59879" x="3352800" y="5664200"/>
          <p14:tracePt t="59896" x="3321050" y="5632450"/>
          <p14:tracePt t="59912" x="3257550" y="5613400"/>
          <p14:tracePt t="59929" x="3175000" y="5588000"/>
          <p14:tracePt t="59946" x="3117850" y="5581650"/>
          <p14:tracePt t="59963" x="3048000" y="5568950"/>
          <p14:tracePt t="59980" x="2997200" y="5562600"/>
          <p14:tracePt t="59996" x="2965450" y="5562600"/>
          <p14:tracePt t="60013" x="2952750" y="5562600"/>
          <p14:tracePt t="60029" x="2914650" y="5568950"/>
          <p14:tracePt t="60046" x="2876550" y="5594350"/>
          <p14:tracePt t="60063" x="2806700" y="5626100"/>
          <p14:tracePt t="60080" x="2755900" y="5651500"/>
          <p14:tracePt t="60096" x="2743200" y="5670550"/>
          <p14:tracePt t="60113" x="2743200" y="5683250"/>
          <p14:tracePt t="60130" x="2743200" y="5689600"/>
          <p14:tracePt t="60146" x="2743200" y="5695950"/>
          <p14:tracePt t="60163" x="2743200" y="5702300"/>
          <p14:tracePt t="60197" x="2743200" y="5708650"/>
          <p14:tracePt t="60213" x="2743200" y="5715000"/>
          <p14:tracePt t="60231" x="2749550" y="5715000"/>
          <p14:tracePt t="60247" x="2774950" y="5727700"/>
          <p14:tracePt t="60263" x="2825750" y="5734050"/>
          <p14:tracePt t="60280" x="2882900" y="5734050"/>
          <p14:tracePt t="60296" x="2927350" y="5734050"/>
          <p14:tracePt t="60313" x="3035300" y="5734050"/>
          <p14:tracePt t="60330" x="3086100" y="5734050"/>
          <p14:tracePt t="60347" x="3136900" y="5721350"/>
          <p14:tracePt t="60363" x="3175000" y="5702300"/>
          <p14:tracePt t="60380" x="3194050" y="5689600"/>
          <p14:tracePt t="60396" x="3206750" y="5683250"/>
          <p14:tracePt t="60413" x="3219450" y="5676900"/>
          <p14:tracePt t="60430" x="3232150" y="5670550"/>
          <p14:tracePt t="60446" x="3238500" y="5651500"/>
          <p14:tracePt t="60463" x="3244850" y="5638800"/>
          <p14:tracePt t="60479" x="3257550" y="5632450"/>
          <p14:tracePt t="60496" x="3263900" y="5626100"/>
          <p14:tracePt t="60529" x="3270250" y="5613400"/>
          <p14:tracePt t="60546" x="3276600" y="5594350"/>
          <p14:tracePt t="60562" x="3276600" y="5575300"/>
          <p14:tracePt t="60579" x="3244850" y="5524500"/>
          <p14:tracePt t="60596" x="3213100" y="5505450"/>
          <p14:tracePt t="60613" x="3162300" y="5499100"/>
          <p14:tracePt t="60629" x="3054350" y="5499100"/>
          <p14:tracePt t="60646" x="2959100" y="5499100"/>
          <p14:tracePt t="60663" x="2800350" y="5530850"/>
          <p14:tracePt t="60679" x="2705100" y="5562600"/>
          <p14:tracePt t="60696" x="2660650" y="5594350"/>
          <p14:tracePt t="60713" x="2622550" y="5626100"/>
          <p14:tracePt t="60729" x="2603500" y="5657850"/>
          <p14:tracePt t="60746" x="2597150" y="5689600"/>
          <p14:tracePt t="60762" x="2597150" y="5715000"/>
          <p14:tracePt t="60779" x="2590800" y="5740400"/>
          <p14:tracePt t="60796" x="2590800" y="5759450"/>
          <p14:tracePt t="60813" x="2597150" y="5778500"/>
          <p14:tracePt t="60829" x="2622550" y="5791200"/>
          <p14:tracePt t="60846" x="2660650" y="5797550"/>
          <p14:tracePt t="60863" x="2717800" y="5797550"/>
          <p14:tracePt t="60879" x="2774950" y="5797550"/>
          <p14:tracePt t="60896" x="2863850" y="5791200"/>
          <p14:tracePt t="60912" x="2908300" y="5772150"/>
          <p14:tracePt t="60929" x="2933700" y="5765800"/>
          <p14:tracePt t="60946" x="2946400" y="5746750"/>
          <p14:tracePt t="60963" x="2965450" y="5721350"/>
          <p14:tracePt t="60979" x="2965450" y="5708650"/>
          <p14:tracePt t="60997" x="2978150" y="5695950"/>
          <p14:tracePt t="61013" x="3003550" y="5689600"/>
          <p14:tracePt t="61029" x="3022600" y="5676900"/>
          <p14:tracePt t="61046" x="3041650" y="5670550"/>
          <p14:tracePt t="61063" x="3048000" y="5657850"/>
          <p14:tracePt t="61079" x="3054350" y="5657850"/>
          <p14:tracePt t="61096" x="3060700" y="5645150"/>
          <p14:tracePt t="61113" x="3060700" y="5638800"/>
          <p14:tracePt t="61129" x="3067050" y="5632450"/>
          <p14:tracePt t="61146" x="3067050" y="5626100"/>
          <p14:tracePt t="61163" x="3073400" y="5619750"/>
          <p14:tracePt t="61180" x="3073400" y="5613400"/>
          <p14:tracePt t="61196" x="3073400" y="5607050"/>
          <p14:tracePt t="61229" x="3073400" y="5600700"/>
          <p14:tracePt t="61246" x="3054350" y="5607050"/>
          <p14:tracePt t="61263" x="3022600" y="5626100"/>
          <p14:tracePt t="61264" x="3003550" y="5632450"/>
          <p14:tracePt t="61279" x="2959100" y="5657850"/>
          <p14:tracePt t="61296" x="2908300" y="5683250"/>
          <p14:tracePt t="61313" x="2857500" y="5715000"/>
          <p14:tracePt t="61330" x="2813050" y="5734050"/>
          <p14:tracePt t="61346" x="2781300" y="5765800"/>
          <p14:tracePt t="61363" x="2762250" y="5791200"/>
          <p14:tracePt t="61379" x="2755900" y="5810250"/>
          <p14:tracePt t="61396" x="2755900" y="5816600"/>
          <p14:tracePt t="61413" x="2755900" y="5822950"/>
          <p14:tracePt t="61466" x="2768600" y="5822950"/>
          <p14:tracePt t="61474" x="2781300" y="5822950"/>
          <p14:tracePt t="61483" x="2800350" y="5822950"/>
          <p14:tracePt t="61499" x="2851150" y="5822950"/>
          <p14:tracePt t="61516" x="2889250" y="5816600"/>
          <p14:tracePt t="61531" x="2927350" y="5816600"/>
          <p14:tracePt t="61548" x="2927350" y="5810250"/>
          <p14:tracePt t="61579" x="2933700" y="5810250"/>
          <p14:tracePt t="61596" x="2946400" y="5810250"/>
          <p14:tracePt t="61613" x="2959100" y="5803900"/>
          <p14:tracePt t="61629" x="2965450" y="5803900"/>
          <p14:tracePt t="61646" x="2971800" y="5803900"/>
          <p14:tracePt t="61679" x="2971800" y="5797550"/>
          <p14:tracePt t="61696" x="2971800" y="5791200"/>
          <p14:tracePt t="61713" x="2971800" y="5784850"/>
          <p14:tracePt t="61729" x="2978150" y="5778500"/>
          <p14:tracePt t="61747" x="2978150" y="5753100"/>
          <p14:tracePt t="61764" x="2971800" y="5721350"/>
          <p14:tracePt t="61780" x="2952750" y="5702300"/>
          <p14:tracePt t="61796" x="2933700" y="5689600"/>
          <p14:tracePt t="61813" x="2914650" y="5676900"/>
          <p14:tracePt t="61873" x="2908300" y="5676900"/>
          <p14:tracePt t="61895" x="2901950" y="5676900"/>
          <p14:tracePt t="61911" x="2895600" y="5676900"/>
          <p14:tracePt t="61927" x="2895600" y="5683250"/>
          <p14:tracePt t="61935" x="2889250" y="5683250"/>
          <p14:tracePt t="61998" x="2889250" y="5689600"/>
          <p14:tracePt t="62362" x="2882900" y="5683250"/>
          <p14:tracePt t="62371" x="2882900" y="5676900"/>
          <p14:tracePt t="62381" x="2882900" y="5670550"/>
          <p14:tracePt t="62399" x="2882900" y="5657850"/>
          <p14:tracePt t="62415" x="2876550" y="5645150"/>
          <p14:tracePt t="62433" x="2876550" y="5632450"/>
          <p14:tracePt t="62531" x="2870200" y="5632450"/>
          <p14:tracePt t="62541" x="2870200" y="5626100"/>
          <p14:tracePt t="62555" x="2870200" y="5619750"/>
          <p14:tracePt t="62730" x="2870200" y="5626100"/>
          <p14:tracePt t="62748" x="2870200" y="5632450"/>
          <p14:tracePt t="62754" x="2863850" y="5638800"/>
          <p14:tracePt t="62765" x="2863850" y="5645150"/>
          <p14:tracePt t="62780" x="2863850" y="5664200"/>
          <p14:tracePt t="62796" x="2863850" y="5670550"/>
          <p14:tracePt t="62813" x="2863850" y="5676900"/>
          <p14:tracePt t="62836" x="2863850" y="5683250"/>
          <p14:tracePt t="62918" x="2863850" y="5695950"/>
          <p14:tracePt t="62925" x="2863850" y="5702300"/>
          <p14:tracePt t="62934" x="2863850" y="5708650"/>
          <p14:tracePt t="62949" x="2863850" y="5740400"/>
          <p14:tracePt t="62965" x="2863850" y="5759450"/>
          <p14:tracePt t="62981" x="2863850" y="5803900"/>
          <p14:tracePt t="62997" x="2863850" y="5835650"/>
          <p14:tracePt t="63014" x="2863850" y="5854700"/>
          <p14:tracePt t="63031" x="2863850" y="5873750"/>
          <p14:tracePt t="63048" x="2863850" y="5892800"/>
          <p14:tracePt t="63064" x="2863850" y="5905500"/>
          <p14:tracePt t="63081" x="2863850" y="5918200"/>
          <p14:tracePt t="63192" x="2863850" y="5924550"/>
          <p14:tracePt t="63232" x="2863850" y="5918200"/>
          <p14:tracePt t="63239" x="2863850" y="5911850"/>
          <p14:tracePt t="63248" x="2870200" y="5905500"/>
          <p14:tracePt t="63264" x="2870200" y="5892800"/>
          <p14:tracePt t="63281" x="2876550" y="5873750"/>
          <p14:tracePt t="63297" x="2876550" y="5854700"/>
          <p14:tracePt t="63314" x="2876550" y="5848350"/>
          <p14:tracePt t="63319" x="2876550" y="5842000"/>
          <p14:tracePt t="63331" x="2882900" y="5842000"/>
          <p14:tracePt t="63347" x="2882900" y="5835650"/>
          <p14:tracePt t="63473" x="2882900" y="5829300"/>
          <p14:tracePt t="63497" x="2882900" y="5822950"/>
          <p14:tracePt t="63506" x="2882900" y="5816600"/>
          <p14:tracePt t="63522" x="2882900" y="5810250"/>
          <p14:tracePt t="63531" x="2882900" y="5803900"/>
          <p14:tracePt t="63554" x="2882900" y="5797550"/>
          <p14:tracePt t="63565" x="2882900" y="5791200"/>
          <p14:tracePt t="63582" x="2882900" y="5784850"/>
          <p14:tracePt t="63598" x="2882900" y="5778500"/>
          <p14:tracePt t="63618" x="2882900" y="5772150"/>
          <p14:tracePt t="63725" x="2882900" y="5765800"/>
          <p14:tracePt t="64924" x="2870200" y="5778500"/>
          <p14:tracePt t="64933" x="2857500" y="5803900"/>
          <p14:tracePt t="64939" x="2819400" y="5822950"/>
          <p14:tracePt t="64947" x="2787650" y="5835650"/>
          <p14:tracePt t="64964" x="2768600" y="5848350"/>
          <p14:tracePt t="65158" x="2768600" y="5803900"/>
          <p14:tracePt t="65167" x="2787650" y="5727700"/>
          <p14:tracePt t="65174" x="2794000" y="5683250"/>
          <p14:tracePt t="65183" x="2800350" y="5657850"/>
          <p14:tracePt t="65199" x="2800350" y="5613400"/>
          <p14:tracePt t="65216" x="2800350" y="5607050"/>
          <p14:tracePt t="65249" x="2800350" y="5600700"/>
          <p14:tracePt t="65265" x="2787650" y="5588000"/>
          <p14:tracePt t="65282" x="2774950" y="5581650"/>
          <p14:tracePt t="65300" x="2755900" y="5581650"/>
          <p14:tracePt t="65316" x="2692400" y="5626100"/>
          <p14:tracePt t="65333" x="2584450" y="5721350"/>
          <p14:tracePt t="65349" x="2374900" y="5873750"/>
          <p14:tracePt t="65365" x="2114550" y="6070600"/>
          <p14:tracePt t="65382" x="1911350" y="6197600"/>
          <p14:tracePt t="65399" x="1758950" y="6299200"/>
          <p14:tracePt t="65415" x="1581150" y="6426200"/>
          <p14:tracePt t="65433" x="1504950" y="6489700"/>
          <p14:tracePt t="65449" x="1441450" y="6578600"/>
          <p14:tracePt t="66420" x="1835150" y="6445250"/>
          <p14:tracePt t="66431" x="1835150" y="6438900"/>
          <p14:tracePt t="66469" x="1835150" y="6432550"/>
          <p14:tracePt t="66476" x="1816100" y="6432550"/>
          <p14:tracePt t="66484" x="1797050" y="6432550"/>
          <p14:tracePt t="66497" x="1758950" y="6432550"/>
          <p14:tracePt t="66514" x="1708150" y="6432550"/>
          <p14:tracePt t="66531" x="1689100" y="6451600"/>
          <p14:tracePt t="66548" x="1676400" y="6464300"/>
          <p14:tracePt t="66564" x="1663700" y="6489700"/>
          <p14:tracePt t="66581" x="1644650" y="6508750"/>
          <p14:tracePt t="67951" x="2235200" y="6705600"/>
          <p14:tracePt t="67958" x="2266950" y="6686550"/>
          <p14:tracePt t="67967" x="2286000" y="6673850"/>
          <p14:tracePt t="67981" x="2317750" y="6654800"/>
          <p14:tracePt t="67998" x="2324100" y="6648450"/>
          <p14:tracePt t="68014" x="2324100" y="6642100"/>
          <p14:tracePt t="68031" x="2324100" y="6629400"/>
          <p14:tracePt t="68048" x="2330450" y="6629400"/>
          <p14:tracePt t="68064" x="2336800" y="6616700"/>
          <p14:tracePt t="68081" x="2349500" y="6604000"/>
          <p14:tracePt t="68098" x="2355850" y="6597650"/>
          <p14:tracePt t="68115" x="2362200" y="6578600"/>
          <p14:tracePt t="68131" x="2368550" y="6546850"/>
          <p14:tracePt t="68148" x="2374900" y="6496050"/>
          <p14:tracePt t="68165" x="2381250" y="6470650"/>
          <p14:tracePt t="68182" x="2387600" y="6457950"/>
          <p14:tracePt t="68289" x="2387600" y="6464300"/>
          <p14:tracePt t="68337" x="2387600" y="6470650"/>
          <p14:tracePt t="68764" x="2387600" y="6477000"/>
          <p14:tracePt t="68780" x="2387600" y="6483350"/>
          <p14:tracePt t="68789" x="2387600" y="6489700"/>
          <p14:tracePt t="68805" x="2393950" y="6489700"/>
          <p14:tracePt t="68815" x="2400300" y="6496050"/>
          <p14:tracePt t="68831" x="2406650" y="6515100"/>
          <p14:tracePt t="68848" x="2419350" y="6527800"/>
          <p14:tracePt t="68865" x="2432050" y="6534150"/>
          <p14:tracePt t="68881" x="2438400" y="6540500"/>
          <p14:tracePt t="68898" x="2451100" y="6553200"/>
          <p14:tracePt t="68915" x="2489200" y="6572250"/>
          <p14:tracePt t="68931" x="2514600" y="6584950"/>
          <p14:tracePt t="68948" x="2533650" y="6584950"/>
          <p14:tracePt t="68965" x="2540000" y="6591300"/>
          <p14:tracePt t="68982" x="2546350" y="6591300"/>
          <p14:tracePt t="69089" x="2546350" y="6597650"/>
          <p14:tracePt t="69105" x="2546350" y="6604000"/>
          <p14:tracePt t="69121" x="2552700" y="6604000"/>
          <p14:tracePt t="69144" x="2552700" y="6610350"/>
          <p14:tracePt t="69176" x="2552700" y="6616700"/>
          <p14:tracePt t="69378" x="2552700" y="6610350"/>
          <p14:tracePt t="69557" x="2552700" y="6616700"/>
          <p14:tracePt t="69564" x="2552700" y="6623050"/>
          <p14:tracePt t="69573" x="2552700" y="6629400"/>
          <p14:tracePt t="69583" x="2552700" y="6635750"/>
          <p14:tracePt t="69599" x="2552700" y="6642100"/>
          <p14:tracePt t="69616" x="2552700" y="6648450"/>
          <p14:tracePt t="69633" x="2552700" y="6661150"/>
          <p14:tracePt t="69650" x="2559050" y="6680200"/>
          <p14:tracePt t="69667" x="2571750" y="6680200"/>
          <p14:tracePt t="69683" x="2578100" y="6686550"/>
          <p14:tracePt t="69765" x="2584450" y="6686550"/>
          <p14:tracePt t="69787" x="2584450" y="6692900"/>
          <p14:tracePt t="69935" x="2584450" y="6699250"/>
          <p14:tracePt t="69958" x="2584450" y="6705600"/>
          <p14:tracePt t="69999" x="2584450" y="6711950"/>
          <p14:tracePt t="70030" x="2590800" y="6718300"/>
          <p14:tracePt t="70240" x="2590800" y="6724650"/>
          <p14:tracePt t="70394" x="2597150" y="6724650"/>
          <p14:tracePt t="70402" x="2609850" y="6724650"/>
          <p14:tracePt t="70418" x="2628900" y="6724650"/>
          <p14:tracePt t="70434" x="2641600" y="6724650"/>
          <p14:tracePt t="70449" x="2647950" y="6724650"/>
          <p14:tracePt t="70467" x="2660650" y="6724650"/>
          <p14:tracePt t="70483" x="2673350" y="6724650"/>
          <p14:tracePt t="70500" x="2679700" y="6724650"/>
          <p14:tracePt t="70516" x="2686050" y="6724650"/>
          <p14:tracePt t="70533" x="2686050" y="6718300"/>
          <p14:tracePt t="70683" x="2692400" y="6718300"/>
          <p14:tracePt t="70696" x="2692400" y="6711950"/>
          <p14:tracePt t="70738" x="2692400" y="6705600"/>
          <p14:tracePt t="70762" x="2698750" y="6699250"/>
          <p14:tracePt t="70778" x="2705100" y="6692900"/>
          <p14:tracePt t="70794" x="2711450" y="6692900"/>
          <p14:tracePt t="70803" x="2711450" y="6686550"/>
          <p14:tracePt t="70817" x="2717800" y="6686550"/>
          <p14:tracePt t="70843" x="2724150" y="6680200"/>
          <p14:tracePt t="70922" x="2730500" y="6680200"/>
          <p14:tracePt t="70937" x="2736850" y="6680200"/>
          <p14:tracePt t="70954" x="2743200" y="6680200"/>
          <p14:tracePt t="70962" x="2749550" y="6680200"/>
          <p14:tracePt t="70978" x="2755900" y="6680200"/>
          <p14:tracePt t="70995" x="2762250" y="6680200"/>
          <p14:tracePt t="71020" x="2768600" y="6680200"/>
          <p14:tracePt t="71036" x="2774950" y="6680200"/>
          <p14:tracePt t="71060" x="2781300" y="6680200"/>
          <p14:tracePt t="71117" x="2787650" y="6680200"/>
          <p14:tracePt t="71149" x="2794000" y="6680200"/>
          <p14:tracePt t="71296" x="2800350" y="6680200"/>
          <p14:tracePt t="71326" x="2813050" y="6686550"/>
          <p14:tracePt t="71336" x="2844800" y="6686550"/>
          <p14:tracePt t="71342" x="2863850" y="6686550"/>
          <p14:tracePt t="71353" x="2914650" y="6692900"/>
          <p14:tracePt t="71366" x="3028950" y="6692900"/>
          <p14:tracePt t="71382" x="3124200" y="6692900"/>
          <p14:tracePt t="71400" x="3181350" y="6692900"/>
          <p14:tracePt t="71416" x="3219450" y="6692900"/>
          <p14:tracePt t="72043" x="3219450" y="6686550"/>
          <p14:tracePt t="72075" x="3219450" y="6680200"/>
          <p14:tracePt t="72090" x="3219450" y="6673850"/>
          <p14:tracePt t="72122" x="3219450" y="6667500"/>
          <p14:tracePt t="72138" x="3219450" y="6661150"/>
          <p14:tracePt t="72155" x="3213100" y="6661150"/>
          <p14:tracePt t="72647" x="3213100" y="6654800"/>
          <p14:tracePt t="73147" x="3213100" y="6648450"/>
          <p14:tracePt t="73172" x="3213100" y="6642100"/>
          <p14:tracePt t="73188" x="3213100" y="6635750"/>
          <p14:tracePt t="73196" x="3206750" y="6635750"/>
          <p14:tracePt t="73294" x="3206750" y="6629400"/>
          <p14:tracePt t="73438" x="3200400" y="6629400"/>
          <p14:tracePt t="73502" x="3194050" y="6629400"/>
          <p14:tracePt t="73638" x="3194050" y="6623050"/>
          <p14:tracePt t="73646" x="3187700" y="6623050"/>
          <p14:tracePt t="73656" x="3187700" y="6616700"/>
          <p14:tracePt t="73671" x="3187700" y="6610350"/>
          <p14:tracePt t="73688" x="3187700" y="6604000"/>
          <p14:tracePt t="73712" x="3187700" y="6597650"/>
          <p14:tracePt t="73760" x="3187700" y="65913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ko-KR" altLang="en-US" dirty="0">
                <a:solidFill>
                  <a:schemeClr val="bg1"/>
                </a:solidFill>
              </a:rPr>
              <a:t>거대문제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sz="2800" dirty="0">
                <a:latin typeface="+mn-ea"/>
              </a:rPr>
              <a:t>거대문제란</a:t>
            </a:r>
            <a:r>
              <a:rPr lang="en-US" altLang="ko-KR" sz="2800" dirty="0">
                <a:latin typeface="+mn-ea"/>
              </a:rPr>
              <a:t>: 10</a:t>
            </a:r>
            <a:r>
              <a:rPr lang="ko-KR" altLang="en-US" sz="2800" dirty="0">
                <a:latin typeface="+mn-ea"/>
              </a:rPr>
              <a:t>만 코어를 동시에 사용하는 과제</a:t>
            </a:r>
            <a:endParaRPr lang="en-US" altLang="ko-KR" sz="2800" dirty="0">
              <a:latin typeface="+mn-ea"/>
            </a:endParaRPr>
          </a:p>
          <a:p>
            <a:pPr lvl="2"/>
            <a:r>
              <a:rPr lang="en-US" altLang="ko-KR" sz="1800" dirty="0">
                <a:latin typeface="+mn-ea"/>
              </a:rPr>
              <a:t>1</a:t>
            </a:r>
            <a:r>
              <a:rPr lang="ko-KR" altLang="en-US" sz="1800" dirty="0">
                <a:latin typeface="+mn-ea"/>
              </a:rPr>
              <a:t>구좌 </a:t>
            </a:r>
            <a:r>
              <a:rPr lang="en-US" altLang="ko-KR" sz="1800" dirty="0">
                <a:latin typeface="+mn-ea"/>
              </a:rPr>
              <a:t>= 100 SRU (</a:t>
            </a:r>
            <a:r>
              <a:rPr lang="ko-KR" altLang="en-US" sz="1800" dirty="0">
                <a:latin typeface="+mn-ea"/>
              </a:rPr>
              <a:t>유료 사용시 백만원</a:t>
            </a:r>
            <a:r>
              <a:rPr lang="en-US" altLang="ko-KR" sz="1800" dirty="0">
                <a:latin typeface="+mn-ea"/>
              </a:rPr>
              <a:t>) </a:t>
            </a:r>
          </a:p>
          <a:p>
            <a:pPr lvl="2"/>
            <a:r>
              <a:rPr lang="en-US" altLang="ko-KR" sz="1800" dirty="0">
                <a:latin typeface="+mn-ea"/>
              </a:rPr>
              <a:t>1</a:t>
            </a:r>
            <a:r>
              <a:rPr lang="ko-KR" altLang="en-US" sz="1800" dirty="0">
                <a:latin typeface="+mn-ea"/>
              </a:rPr>
              <a:t>구좌</a:t>
            </a:r>
            <a:r>
              <a:rPr lang="en-US" altLang="ko-KR" sz="1800" dirty="0">
                <a:latin typeface="+mn-ea"/>
              </a:rPr>
              <a:t> = 3200 </a:t>
            </a:r>
            <a:r>
              <a:rPr lang="ko-KR" altLang="en-US" sz="1800" dirty="0">
                <a:latin typeface="+mn-ea"/>
              </a:rPr>
              <a:t>시간</a:t>
            </a:r>
            <a:r>
              <a:rPr lang="en-US" altLang="ko-KR" sz="1800" dirty="0">
                <a:latin typeface="+mn-ea"/>
              </a:rPr>
              <a:t>*</a:t>
            </a:r>
            <a:r>
              <a:rPr lang="ko-KR" altLang="en-US" sz="1800" dirty="0" err="1">
                <a:latin typeface="+mn-ea"/>
              </a:rPr>
              <a:t>노드</a:t>
            </a:r>
            <a:r>
              <a:rPr lang="ko-KR" altLang="en-US" sz="1800" dirty="0">
                <a:latin typeface="+mn-ea"/>
              </a:rPr>
              <a:t>  </a:t>
            </a:r>
            <a:r>
              <a:rPr lang="en-US" altLang="ko-KR" sz="1800" dirty="0">
                <a:latin typeface="+mn-ea"/>
              </a:rPr>
              <a:t>(KNL </a:t>
            </a:r>
            <a:r>
              <a:rPr lang="ko-KR" altLang="en-US" sz="1800" dirty="0">
                <a:latin typeface="+mn-ea"/>
              </a:rPr>
              <a:t>전용</a:t>
            </a:r>
            <a:r>
              <a:rPr lang="en-US" altLang="ko-KR" sz="1800" dirty="0">
                <a:latin typeface="+mn-ea"/>
              </a:rPr>
              <a:t>)</a:t>
            </a:r>
          </a:p>
          <a:p>
            <a:pPr marL="800095" lvl="2" indent="0">
              <a:buNone/>
            </a:pPr>
            <a:r>
              <a:rPr lang="en-US" altLang="ko-KR" sz="1800" dirty="0">
                <a:latin typeface="+mn-ea"/>
              </a:rPr>
              <a:t>            = 3200 </a:t>
            </a:r>
            <a:r>
              <a:rPr lang="ko-KR" altLang="en-US" sz="1800" dirty="0">
                <a:latin typeface="+mn-ea"/>
              </a:rPr>
              <a:t>시간</a:t>
            </a:r>
            <a:r>
              <a:rPr lang="en-US" altLang="ko-KR" sz="1800" dirty="0">
                <a:latin typeface="+mn-ea"/>
              </a:rPr>
              <a:t>*3600</a:t>
            </a:r>
            <a:r>
              <a:rPr lang="ko-KR" altLang="en-US" sz="1800" dirty="0">
                <a:latin typeface="+mn-ea"/>
              </a:rPr>
              <a:t>초</a:t>
            </a:r>
            <a:r>
              <a:rPr lang="en-US" altLang="ko-KR" sz="1800" dirty="0">
                <a:latin typeface="+mn-ea"/>
              </a:rPr>
              <a:t>/</a:t>
            </a:r>
            <a:r>
              <a:rPr lang="ko-KR" altLang="en-US" sz="1800" dirty="0">
                <a:latin typeface="+mn-ea"/>
              </a:rPr>
              <a:t>시간</a:t>
            </a:r>
            <a:r>
              <a:rPr lang="en-US" altLang="ko-KR" sz="1800" dirty="0">
                <a:latin typeface="+mn-ea"/>
              </a:rPr>
              <a:t>*</a:t>
            </a:r>
            <a:r>
              <a:rPr lang="ko-KR" altLang="en-US" sz="1800" dirty="0" err="1">
                <a:latin typeface="+mn-ea"/>
              </a:rPr>
              <a:t>노드</a:t>
            </a:r>
            <a:r>
              <a:rPr lang="ko-KR" altLang="en-US" sz="1800" dirty="0">
                <a:latin typeface="+mn-ea"/>
              </a:rPr>
              <a:t>  </a:t>
            </a:r>
            <a:r>
              <a:rPr lang="en-US" altLang="ko-KR" sz="1800" dirty="0">
                <a:latin typeface="+mn-ea"/>
              </a:rPr>
              <a:t>(1</a:t>
            </a:r>
            <a:r>
              <a:rPr lang="ko-KR" altLang="en-US" sz="1800" dirty="0" err="1">
                <a:latin typeface="+mn-ea"/>
              </a:rPr>
              <a:t>노드</a:t>
            </a:r>
            <a:r>
              <a:rPr lang="en-US" altLang="ko-KR" sz="1800" dirty="0">
                <a:latin typeface="+mn-ea"/>
              </a:rPr>
              <a:t>=68core)</a:t>
            </a:r>
            <a:r>
              <a:rPr lang="ko-KR" altLang="en-US" sz="1800" dirty="0">
                <a:latin typeface="+mn-ea"/>
              </a:rPr>
              <a:t> </a:t>
            </a:r>
            <a:endParaRPr lang="en-US" altLang="ko-KR" sz="1800" dirty="0">
              <a:latin typeface="+mn-ea"/>
            </a:endParaRPr>
          </a:p>
          <a:p>
            <a:pPr marL="800095" lvl="2" indent="0">
              <a:buNone/>
            </a:pPr>
            <a:r>
              <a:rPr lang="en-US" altLang="ko-KR" sz="1800" dirty="0">
                <a:latin typeface="+mn-ea"/>
              </a:rPr>
              <a:t>            = 783,360,000 </a:t>
            </a:r>
            <a:r>
              <a:rPr lang="ko-KR" altLang="en-US" sz="1800" dirty="0">
                <a:latin typeface="+mn-ea"/>
              </a:rPr>
              <a:t>초</a:t>
            </a:r>
            <a:r>
              <a:rPr lang="en-US" altLang="ko-KR" sz="1800" dirty="0">
                <a:latin typeface="+mn-ea"/>
              </a:rPr>
              <a:t>*core </a:t>
            </a:r>
          </a:p>
          <a:p>
            <a:pPr lvl="2"/>
            <a:r>
              <a:rPr lang="en-US" altLang="ko-KR" sz="1800" dirty="0">
                <a:latin typeface="+mn-ea"/>
              </a:rPr>
              <a:t>1</a:t>
            </a:r>
            <a:r>
              <a:rPr lang="ko-KR" altLang="en-US" sz="1800" dirty="0" err="1">
                <a:latin typeface="+mn-ea"/>
              </a:rPr>
              <a:t>노드</a:t>
            </a:r>
            <a:r>
              <a:rPr lang="en-US" altLang="ko-KR" sz="1800" dirty="0">
                <a:latin typeface="+mn-ea"/>
              </a:rPr>
              <a:t>(</a:t>
            </a:r>
            <a:r>
              <a:rPr lang="ko-KR" altLang="en-US" sz="1800" dirty="0" err="1">
                <a:latin typeface="+mn-ea"/>
              </a:rPr>
              <a:t>한달간</a:t>
            </a:r>
            <a:r>
              <a:rPr lang="ko-KR" altLang="en-US" sz="1800" dirty="0">
                <a:latin typeface="+mn-ea"/>
              </a:rPr>
              <a:t> 전용 </a:t>
            </a:r>
            <a:r>
              <a:rPr lang="en-US" altLang="ko-KR" sz="1800" dirty="0">
                <a:latin typeface="+mn-ea"/>
              </a:rPr>
              <a:t>KNL) = 68core*30</a:t>
            </a:r>
            <a:r>
              <a:rPr lang="ko-KR" altLang="en-US" sz="1800" dirty="0">
                <a:latin typeface="+mn-ea"/>
              </a:rPr>
              <a:t>일</a:t>
            </a:r>
            <a:r>
              <a:rPr lang="en-US" altLang="ko-KR" sz="1800" dirty="0">
                <a:latin typeface="+mn-ea"/>
              </a:rPr>
              <a:t>*24</a:t>
            </a:r>
            <a:r>
              <a:rPr lang="ko-KR" altLang="en-US" sz="1800" dirty="0">
                <a:latin typeface="+mn-ea"/>
              </a:rPr>
              <a:t>시간</a:t>
            </a:r>
            <a:r>
              <a:rPr lang="en-US" altLang="ko-KR" sz="1800" dirty="0">
                <a:latin typeface="+mn-ea"/>
              </a:rPr>
              <a:t>*3600</a:t>
            </a:r>
            <a:r>
              <a:rPr lang="ko-KR" altLang="en-US" sz="1800" dirty="0">
                <a:latin typeface="+mn-ea"/>
              </a:rPr>
              <a:t>초</a:t>
            </a:r>
            <a:endParaRPr lang="en-US" altLang="ko-KR" sz="1800" dirty="0">
              <a:latin typeface="+mn-ea"/>
            </a:endParaRPr>
          </a:p>
          <a:p>
            <a:pPr marL="800095" lvl="2" indent="0">
              <a:buNone/>
            </a:pPr>
            <a:r>
              <a:rPr lang="en-US" altLang="ko-KR" sz="1800" dirty="0">
                <a:latin typeface="+mn-ea"/>
              </a:rPr>
              <a:t>                                   = 0.225</a:t>
            </a:r>
            <a:r>
              <a:rPr lang="ko-KR" altLang="en-US" sz="1800" dirty="0">
                <a:latin typeface="+mn-ea"/>
              </a:rPr>
              <a:t>구좌</a:t>
            </a:r>
            <a:endParaRPr lang="en-US" altLang="ko-KR" sz="1800" dirty="0">
              <a:latin typeface="+mn-ea"/>
            </a:endParaRPr>
          </a:p>
          <a:p>
            <a:pPr marL="800095" lvl="2" indent="0">
              <a:buNone/>
            </a:pPr>
            <a:endParaRPr lang="en-US" altLang="ko-KR" sz="1800" dirty="0">
              <a:latin typeface="+mn-ea"/>
            </a:endParaRPr>
          </a:p>
          <a:p>
            <a:r>
              <a:rPr lang="ko-KR" altLang="en-US" sz="2800" dirty="0">
                <a:latin typeface="+mn-ea"/>
              </a:rPr>
              <a:t>방법</a:t>
            </a:r>
            <a:endParaRPr lang="en-US" altLang="ko-KR" sz="2800" dirty="0">
              <a:latin typeface="+mn-ea"/>
            </a:endParaRPr>
          </a:p>
          <a:p>
            <a:pPr marL="457197" lvl="1" indent="0">
              <a:buNone/>
            </a:pPr>
            <a:r>
              <a:rPr lang="en-US" altLang="ko-KR" sz="2400" dirty="0">
                <a:latin typeface="+mn-ea"/>
              </a:rPr>
              <a:t>1. Prime Maintenance time (</a:t>
            </a:r>
            <a:r>
              <a:rPr lang="ko-KR" altLang="en-US" sz="2400" dirty="0">
                <a:latin typeface="+mn-ea"/>
              </a:rPr>
              <a:t>매달</a:t>
            </a:r>
            <a:r>
              <a:rPr lang="en-US" altLang="ko-KR" sz="2400" dirty="0">
                <a:latin typeface="+mn-ea"/>
              </a:rPr>
              <a:t>)</a:t>
            </a:r>
          </a:p>
          <a:p>
            <a:pPr marL="457197" lvl="1" indent="0">
              <a:buNone/>
            </a:pPr>
            <a:r>
              <a:rPr lang="en-US" altLang="ko-KR" sz="2400" dirty="0">
                <a:latin typeface="+mn-ea"/>
              </a:rPr>
              <a:t>2. KISTI </a:t>
            </a:r>
            <a:r>
              <a:rPr lang="ko-KR" altLang="en-US" sz="2400" dirty="0">
                <a:latin typeface="+mn-ea"/>
              </a:rPr>
              <a:t>혁신</a:t>
            </a:r>
            <a:r>
              <a:rPr lang="en-US" altLang="ko-KR" sz="2400" dirty="0">
                <a:latin typeface="+mn-ea"/>
              </a:rPr>
              <a:t>R&amp;D </a:t>
            </a:r>
            <a:r>
              <a:rPr lang="ko-KR" altLang="en-US" sz="2400" dirty="0">
                <a:latin typeface="+mn-ea"/>
              </a:rPr>
              <a:t>과제 거대연구신청</a:t>
            </a:r>
            <a:r>
              <a:rPr lang="en-US" altLang="ko-KR" sz="2400" dirty="0">
                <a:latin typeface="+mn-ea"/>
              </a:rPr>
              <a:t> </a:t>
            </a:r>
          </a:p>
          <a:p>
            <a:pPr marL="457197" lvl="1" indent="0">
              <a:buNone/>
            </a:pPr>
            <a:r>
              <a:rPr lang="en-US" altLang="ko-KR" sz="2400" dirty="0">
                <a:latin typeface="+mn-ea"/>
              </a:rPr>
              <a:t>3. </a:t>
            </a:r>
            <a:r>
              <a:rPr lang="ko-KR" altLang="en-US" sz="2400" dirty="0">
                <a:latin typeface="+mn-ea"/>
              </a:rPr>
              <a:t>연구재단 </a:t>
            </a:r>
            <a:r>
              <a:rPr lang="ko-KR" altLang="en-US" sz="2400" dirty="0" err="1">
                <a:latin typeface="+mn-ea"/>
              </a:rPr>
              <a:t>초고성능컴퓨팅활용고도화사업</a:t>
            </a:r>
            <a:r>
              <a:rPr lang="ko-KR" altLang="en-US" sz="2400" dirty="0">
                <a:latin typeface="+mn-ea"/>
              </a:rPr>
              <a:t> 등</a:t>
            </a:r>
            <a:endParaRPr lang="en-US" altLang="ko-KR" sz="2400" dirty="0">
              <a:latin typeface="+mn-ea"/>
            </a:endParaRPr>
          </a:p>
          <a:p>
            <a:pPr marL="0" indent="0">
              <a:buNone/>
            </a:pP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053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647410" y="2549119"/>
            <a:ext cx="6172200" cy="3394472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42" y="1484784"/>
            <a:ext cx="6858000" cy="457520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 bwMode="auto">
          <a:xfrm>
            <a:off x="7469466" y="5734336"/>
            <a:ext cx="1458162" cy="270029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050" dirty="0">
                <a:solidFill>
                  <a:prstClr val="black"/>
                </a:solidFill>
                <a:latin typeface="Verdana" pitchFamily="34" charset="0"/>
                <a:ea typeface="HY울릉도M" pitchFamily="18" charset="-127"/>
                <a:cs typeface="한컴돋움" pitchFamily="18" charset="2"/>
              </a:rPr>
              <a:t>Bruce R. Barrett</a:t>
            </a:r>
            <a:endParaRPr kumimoji="1" lang="ko-KR" altLang="en-US" sz="1050" dirty="0">
              <a:solidFill>
                <a:prstClr val="black"/>
              </a:solidFill>
              <a:latin typeface="Verdana" pitchFamily="34" charset="0"/>
              <a:ea typeface="HY울릉도M" pitchFamily="18" charset="-127"/>
              <a:cs typeface="한컴돋움" pitchFamily="18" charset="2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270" y="1867522"/>
            <a:ext cx="1674186" cy="123744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093" y="2759330"/>
            <a:ext cx="1403726" cy="116138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5"/>
          <a:srcRect l="69688" t="62767" r="2750" b="14072"/>
          <a:stretch/>
        </p:blipFill>
        <p:spPr>
          <a:xfrm>
            <a:off x="6818736" y="3920717"/>
            <a:ext cx="1890210" cy="1188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3270" y="1540098"/>
            <a:ext cx="1674186" cy="5078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altLang="ko-KR" sz="1350" dirty="0">
                <a:solidFill>
                  <a:prstClr val="black"/>
                </a:solidFill>
              </a:rPr>
              <a:t>Birth of Universe:</a:t>
            </a:r>
          </a:p>
          <a:p>
            <a:r>
              <a:rPr lang="en-US" altLang="ko-KR" sz="1350" dirty="0">
                <a:solidFill>
                  <a:prstClr val="black"/>
                </a:solidFill>
              </a:rPr>
              <a:t>The world made of</a:t>
            </a:r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7458" y="2296182"/>
            <a:ext cx="1458363" cy="5078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prstClr val="black"/>
                </a:solidFill>
              </a:rPr>
              <a:t>The last frontier </a:t>
            </a:r>
          </a:p>
          <a:p>
            <a:pPr algn="ctr"/>
            <a:r>
              <a:rPr lang="en-US" altLang="ko-KR" sz="1350" dirty="0">
                <a:solidFill>
                  <a:prstClr val="black"/>
                </a:solidFill>
              </a:rPr>
              <a:t>of universe</a:t>
            </a:r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3630" y="3643718"/>
            <a:ext cx="189531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50" dirty="0">
                <a:solidFill>
                  <a:prstClr val="black"/>
                </a:solidFill>
              </a:rPr>
              <a:t>Evolution of universe</a:t>
            </a:r>
            <a:endParaRPr lang="ko-KR" altLang="en-US" sz="1350" dirty="0">
              <a:solidFill>
                <a:prstClr val="black"/>
              </a:solidFill>
            </a:endParaRP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179512" y="1899447"/>
            <a:ext cx="3393758" cy="37438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Dark Matter Experiment</a:t>
            </a:r>
          </a:p>
          <a:p>
            <a:pPr lvl="1"/>
            <a:r>
              <a:rPr lang="en-US" altLang="ko-KR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The characteristic &amp; reaction  of rare isotopes are important.</a:t>
            </a:r>
          </a:p>
          <a:p>
            <a:pPr lvl="1"/>
            <a:endParaRPr lang="en-US" altLang="ko-KR" sz="1600" dirty="0">
              <a:solidFill>
                <a:prstClr val="black"/>
              </a:solidFill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r>
              <a:rPr lang="en-US" altLang="ko-KR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Nuclear Chart</a:t>
            </a:r>
          </a:p>
          <a:p>
            <a:pPr lvl="1"/>
            <a:r>
              <a:rPr lang="en-US" altLang="ko-KR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The secret of birth of universe ⇒ dark matter</a:t>
            </a:r>
          </a:p>
          <a:p>
            <a:pPr lvl="1"/>
            <a:r>
              <a:rPr lang="en-US" altLang="ko-KR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The origin of element of universe</a:t>
            </a:r>
          </a:p>
          <a:p>
            <a:pPr lvl="1"/>
            <a:r>
              <a:rPr lang="en-US" altLang="ko-KR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The evolution of star</a:t>
            </a:r>
          </a:p>
          <a:p>
            <a:pPr marL="0" indent="0">
              <a:buNone/>
            </a:pPr>
            <a:endParaRPr lang="en-US" altLang="ko-KR" sz="1600" dirty="0">
              <a:solidFill>
                <a:prstClr val="black"/>
              </a:solidFill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marL="0" indent="0">
              <a:buNone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⇒</a:t>
            </a:r>
            <a:r>
              <a:rPr lang="en-US" altLang="ko-KR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ko-KR" altLang="en-US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거대 계산과학문제</a:t>
            </a:r>
            <a:r>
              <a:rPr lang="en-US" altLang="ko-KR" sz="1600" dirty="0">
                <a:solidFill>
                  <a:prstClr val="black"/>
                </a:solidFill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</a:p>
          <a:p>
            <a:endParaRPr lang="en-US" altLang="ko-KR" sz="1600" dirty="0">
              <a:solidFill>
                <a:prstClr val="black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  <a:p>
            <a:pPr lvl="1"/>
            <a:endParaRPr lang="ko-KR" altLang="en-US" sz="1600" dirty="0">
              <a:solidFill>
                <a:prstClr val="black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dirty="0"/>
              <a:t>우주의 진화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7399B2D-2145-CFE1-427B-3EDF90D50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0D685-8D38-4519-8C8B-8CC8C7A950D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04822"/>
      </p:ext>
    </p:extLst>
  </p:cSld>
  <p:clrMapOvr>
    <a:masterClrMapping/>
  </p:clrMapOvr>
  <p:transition spd="slow"/>
  <p:extLst>
    <p:ext uri="{3A86A75C-4F4B-4683-9AE1-C65F6400EC91}">
      <p14:laserTraceLst xmlns:p14="http://schemas.microsoft.com/office/powerpoint/2010/main">
        <p14:tracePtLst>
          <p14:tracePt t="890" x="7296150" y="5880100"/>
          <p14:tracePt t="896" x="7270750" y="5873750"/>
          <p14:tracePt t="905" x="7226300" y="5867400"/>
          <p14:tracePt t="917" x="7169150" y="5848350"/>
          <p14:tracePt t="933" x="6908800" y="5784850"/>
          <p14:tracePt t="951" x="6426200" y="5651500"/>
          <p14:tracePt t="967" x="6045200" y="5524500"/>
          <p14:tracePt t="984" x="5626100" y="5321300"/>
          <p14:tracePt t="1000" x="5137150" y="5003800"/>
          <p14:tracePt t="1017" x="4578350" y="4565650"/>
          <p14:tracePt t="1034" x="4038600" y="4095750"/>
          <p14:tracePt t="1050" x="3448050" y="3556000"/>
          <p14:tracePt t="1067" x="3009900" y="3162300"/>
          <p14:tracePt t="1083" x="2787650" y="2940050"/>
          <p14:tracePt t="1100" x="2711450" y="2825750"/>
          <p14:tracePt t="1117" x="2698750" y="2698750"/>
          <p14:tracePt t="1133" x="2698750" y="2603500"/>
          <p14:tracePt t="1150" x="2698750" y="2546350"/>
          <p14:tracePt t="1153" x="2698750" y="2533650"/>
          <p14:tracePt t="1167" x="2698750" y="2527300"/>
          <p14:tracePt t="1186" x="2698750" y="2533650"/>
          <p14:tracePt t="1200" x="2698750" y="2565400"/>
          <p14:tracePt t="1217" x="2686050" y="2597150"/>
          <p14:tracePt t="1233" x="2686050" y="2609850"/>
          <p14:tracePt t="1250" x="2686050" y="2622550"/>
          <p14:tracePt t="1267" x="2686050" y="2635250"/>
          <p14:tracePt t="1284" x="2686050" y="2622550"/>
          <p14:tracePt t="1300" x="2711450" y="2559050"/>
          <p14:tracePt t="1317" x="2711450" y="2470150"/>
          <p14:tracePt t="1333" x="2711450" y="2413000"/>
          <p14:tracePt t="1350" x="2692400" y="2305050"/>
          <p14:tracePt t="1367" x="2679700" y="2165350"/>
          <p14:tracePt t="1383" x="2654300" y="2070100"/>
          <p14:tracePt t="1400" x="2616200" y="1911350"/>
          <p14:tracePt t="1417" x="2571750" y="1797050"/>
          <p14:tracePt t="1433" x="2540000" y="1733550"/>
          <p14:tracePt t="1450" x="2533650" y="1733550"/>
          <p14:tracePt t="1790" x="2533650" y="1727200"/>
          <p14:tracePt t="1798" x="2552700" y="1631950"/>
          <p14:tracePt t="1806" x="2559050" y="1536700"/>
          <p14:tracePt t="1818" x="2559050" y="1498600"/>
          <p14:tracePt t="1834" x="2533650" y="1384300"/>
          <p14:tracePt t="1851" x="2451100" y="1270000"/>
          <p14:tracePt t="1868" x="2387600" y="1219200"/>
          <p14:tracePt t="1884" x="2362200" y="1187450"/>
          <p14:tracePt t="1901" x="2355850" y="1181100"/>
          <p14:tracePt t="1918" x="2349500" y="1174750"/>
          <p14:tracePt t="1934" x="2343150" y="1168400"/>
          <p14:tracePt t="1951" x="2336800" y="1162050"/>
          <p14:tracePt t="1968" x="2330450" y="1155700"/>
          <p14:tracePt t="1984" x="2324100" y="1155700"/>
          <p14:tracePt t="2000" x="2324100" y="1149350"/>
          <p14:tracePt t="2379" x="2324100" y="1155700"/>
          <p14:tracePt t="2395" x="2324100" y="1162050"/>
          <p14:tracePt t="2405" x="2324100" y="1168400"/>
          <p14:tracePt t="2417" x="2324100" y="1174750"/>
          <p14:tracePt t="2434" x="2343150" y="1193800"/>
          <p14:tracePt t="2450" x="2362200" y="1206500"/>
          <p14:tracePt t="2467" x="2374900" y="1212850"/>
          <p14:tracePt t="2484" x="2381250" y="1212850"/>
          <p14:tracePt t="2500" x="2381250" y="1219200"/>
          <p14:tracePt t="2684" x="2374900" y="1219200"/>
          <p14:tracePt t="2692" x="2368550" y="1219200"/>
          <p14:tracePt t="2702" x="2368550" y="1212850"/>
          <p14:tracePt t="2718" x="2362200" y="1206500"/>
          <p14:tracePt t="2734" x="2355850" y="1206500"/>
          <p14:tracePt t="2750" x="2355850" y="1200150"/>
          <p14:tracePt t="2828" x="2362200" y="1200150"/>
          <p14:tracePt t="2846" x="2368550" y="1200150"/>
          <p14:tracePt t="2960" x="2374900" y="1200150"/>
          <p14:tracePt t="2966" x="2387600" y="1193800"/>
          <p14:tracePt t="2973" x="2400300" y="1187450"/>
          <p14:tracePt t="2984" x="2413000" y="1181100"/>
          <p14:tracePt t="3001" x="2444750" y="1168400"/>
          <p14:tracePt t="3018" x="2527300" y="1143000"/>
          <p14:tracePt t="3034" x="2660650" y="1104900"/>
          <p14:tracePt t="3051" x="2813050" y="1079500"/>
          <p14:tracePt t="3067" x="2971800" y="1066800"/>
          <p14:tracePt t="3084" x="3187700" y="1054100"/>
          <p14:tracePt t="3101" x="3238500" y="1047750"/>
          <p14:tracePt t="3117" x="3257550" y="1047750"/>
          <p14:tracePt t="3168" x="3257550" y="1041400"/>
          <p14:tracePt t="3256" x="3263900" y="1041400"/>
          <p14:tracePt t="3280" x="3276600" y="1035050"/>
          <p14:tracePt t="3288" x="3289300" y="1028700"/>
          <p14:tracePt t="3296" x="3314700" y="1028700"/>
          <p14:tracePt t="3304" x="3346450" y="1028700"/>
          <p14:tracePt t="3319" x="3435350" y="1028700"/>
          <p14:tracePt t="3335" x="3575050" y="1028700"/>
          <p14:tracePt t="3352" x="3695700" y="1035050"/>
          <p14:tracePt t="3368" x="3911600" y="1041400"/>
          <p14:tracePt t="3384" x="4248150" y="1054100"/>
          <p14:tracePt t="3401" x="4552950" y="1079500"/>
          <p14:tracePt t="3418" x="4927600" y="1085850"/>
          <p14:tracePt t="3434" x="5283200" y="1085850"/>
          <p14:tracePt t="3451" x="5600700" y="1085850"/>
          <p14:tracePt t="3468" x="5924550" y="1047750"/>
          <p14:tracePt t="3484" x="6210300" y="1022350"/>
          <p14:tracePt t="3502" x="6464300" y="1016000"/>
          <p14:tracePt t="3518" x="6635750" y="1016000"/>
          <p14:tracePt t="3535" x="6807200" y="1003300"/>
          <p14:tracePt t="3551" x="6921500" y="1003300"/>
          <p14:tracePt t="3568" x="6972300" y="1003300"/>
          <p14:tracePt t="3585" x="6985000" y="1003300"/>
          <p14:tracePt t="3797" x="6985000" y="996950"/>
          <p14:tracePt t="3837" x="6991350" y="996950"/>
          <p14:tracePt t="4400" x="6991350" y="990600"/>
          <p14:tracePt t="4408" x="6991350" y="984250"/>
          <p14:tracePt t="4419" x="6991350" y="971550"/>
          <p14:tracePt t="4434" x="6991350" y="952500"/>
          <p14:tracePt t="4451" x="6991350" y="939800"/>
          <p14:tracePt t="4468" x="6991350" y="933450"/>
          <p14:tracePt t="4501" x="6991350" y="927100"/>
          <p14:tracePt t="4980" x="6991350" y="920750"/>
          <p14:tracePt t="4996" x="6997700" y="920750"/>
          <p14:tracePt t="5051" x="6997700" y="914400"/>
          <p14:tracePt t="5059" x="7004050" y="914400"/>
          <p14:tracePt t="5075" x="7004050" y="908050"/>
          <p14:tracePt t="5100" x="7010400" y="908050"/>
          <p14:tracePt t="5295" x="7004050" y="908050"/>
          <p14:tracePt t="5826" x="6997700" y="908050"/>
          <p14:tracePt t="5835" x="6991350" y="908050"/>
          <p14:tracePt t="5843" x="6985000" y="908050"/>
          <p14:tracePt t="5853" x="6972300" y="908050"/>
          <p14:tracePt t="5870" x="6908800" y="908050"/>
          <p14:tracePt t="5887" x="6769100" y="908050"/>
          <p14:tracePt t="5906" x="6464300" y="939800"/>
          <p14:tracePt t="5921" x="6223000" y="971550"/>
          <p14:tracePt t="5938" x="5930900" y="1041400"/>
          <p14:tracePt t="5955" x="5556250" y="1130300"/>
          <p14:tracePt t="5970" x="5219700" y="1263650"/>
          <p14:tracePt t="5986" x="4889500" y="1409700"/>
          <p14:tracePt t="6002" x="4552950" y="1543050"/>
          <p14:tracePt t="6019" x="4318000" y="1631950"/>
          <p14:tracePt t="6036" x="4121150" y="1695450"/>
          <p14:tracePt t="6053" x="3949700" y="1746250"/>
          <p14:tracePt t="6069" x="3765550" y="1809750"/>
          <p14:tracePt t="6085" x="3644900" y="1835150"/>
          <p14:tracePt t="6102" x="3530600" y="1847850"/>
          <p14:tracePt t="6119" x="3409950" y="1866900"/>
          <p14:tracePt t="6136" x="3302000" y="1879600"/>
          <p14:tracePt t="6153" x="3257550" y="1892300"/>
          <p14:tracePt t="6157" x="3232150" y="1892300"/>
          <p14:tracePt t="6169" x="3213100" y="1892300"/>
          <p14:tracePt t="6186" x="3162300" y="1885950"/>
          <p14:tracePt t="6203" x="3073400" y="1873250"/>
          <p14:tracePt t="6219" x="3003550" y="1866900"/>
          <p14:tracePt t="6236" x="2927350" y="1866900"/>
          <p14:tracePt t="6253" x="2876550" y="1873250"/>
          <p14:tracePt t="6269" x="2844800" y="1885950"/>
          <p14:tracePt t="6286" x="2813050" y="1905000"/>
          <p14:tracePt t="6303" x="2781300" y="1930400"/>
          <p14:tracePt t="6319" x="2762250" y="1936750"/>
          <p14:tracePt t="6336" x="2755900" y="1943100"/>
          <p14:tracePt t="6352" x="2749550" y="1955800"/>
          <p14:tracePt t="6369" x="2743200" y="1968500"/>
          <p14:tracePt t="6386" x="2736850" y="1974850"/>
          <p14:tracePt t="6403" x="2717800" y="1993900"/>
          <p14:tracePt t="6419" x="2717800" y="2000250"/>
          <p14:tracePt t="6436" x="2711450" y="2006600"/>
          <p14:tracePt t="6453" x="2705100" y="2006600"/>
          <p14:tracePt t="6842" x="2705100" y="2012950"/>
          <p14:tracePt t="6858" x="2705100" y="2019300"/>
          <p14:tracePt t="6874" x="2705100" y="2025650"/>
          <p14:tracePt t="7067" x="2705100" y="2019300"/>
          <p14:tracePt t="7115" x="2705100" y="2012950"/>
          <p14:tracePt t="7145" x="2705100" y="2006600"/>
          <p14:tracePt t="7153" x="2705100" y="2000250"/>
          <p14:tracePt t="7170" x="2705100" y="1993900"/>
          <p14:tracePt t="7501" x="2705100" y="1987550"/>
          <p14:tracePt t="7525" x="2705100" y="1981200"/>
          <p14:tracePt t="7757" x="2705100" y="1974850"/>
          <p14:tracePt t="7764" x="2698750" y="1968500"/>
          <p14:tracePt t="7773" x="2698750" y="1962150"/>
          <p14:tracePt t="7785" x="2698750" y="1955800"/>
          <p14:tracePt t="7802" x="2692400" y="1936750"/>
          <p14:tracePt t="7818" x="2686050" y="1930400"/>
          <p14:tracePt t="7887" x="2686050" y="1924050"/>
          <p14:tracePt t="8049" x="2686050" y="1917700"/>
          <p14:tracePt t="8064" x="2686050" y="1911350"/>
          <p14:tracePt t="8074" x="2686050" y="1905000"/>
          <p14:tracePt t="8087" x="2686050" y="1898650"/>
          <p14:tracePt t="8210" x="2686050" y="1892300"/>
          <p14:tracePt t="8227" x="2686050" y="1885950"/>
          <p14:tracePt t="8235" x="2686050" y="1879600"/>
          <p14:tracePt t="8242" x="2686050" y="1873250"/>
          <p14:tracePt t="8252" x="2679700" y="1873250"/>
          <p14:tracePt t="8269" x="2679700" y="1866900"/>
          <p14:tracePt t="8285" x="2679700" y="1860550"/>
          <p14:tracePt t="8302" x="2673350" y="1854200"/>
          <p14:tracePt t="8319" x="2660650" y="1847850"/>
          <p14:tracePt t="8336" x="2628900" y="1847850"/>
          <p14:tracePt t="8352" x="2552700" y="1885950"/>
          <p14:tracePt t="8369" x="2444750" y="1993900"/>
          <p14:tracePt t="8385" x="2355850" y="2133600"/>
          <p14:tracePt t="8402" x="2235200" y="2374900"/>
          <p14:tracePt t="8419" x="2159000" y="2622550"/>
          <p14:tracePt t="8435" x="2120900" y="2774950"/>
          <p14:tracePt t="8452" x="2095500" y="2876550"/>
          <p14:tracePt t="8469" x="2082800" y="2921000"/>
          <p14:tracePt t="8486" x="2082800" y="2933700"/>
          <p14:tracePt t="8502" x="2101850" y="2940050"/>
          <p14:tracePt t="8519" x="2120900" y="2940050"/>
          <p14:tracePt t="8535" x="2133600" y="2933700"/>
          <p14:tracePt t="8552" x="2139950" y="2927350"/>
          <p14:tracePt t="8569" x="2139950" y="2921000"/>
          <p14:tracePt t="8611" x="2139950" y="2927350"/>
          <p14:tracePt t="8620" x="2159000" y="2940050"/>
          <p14:tracePt t="8635" x="2203450" y="2965450"/>
          <p14:tracePt t="8652" x="2298700" y="3003550"/>
          <p14:tracePt t="8668" x="2444750" y="3041650"/>
          <p14:tracePt t="8685" x="2603500" y="3054350"/>
          <p14:tracePt t="8702" x="2781300" y="3060700"/>
          <p14:tracePt t="8719" x="2876550" y="3073400"/>
          <p14:tracePt t="8735" x="2921000" y="3079750"/>
          <p14:tracePt t="8752" x="2933700" y="3086100"/>
          <p14:tracePt t="8768" x="2940050" y="3092450"/>
          <p14:tracePt t="8785" x="2946400" y="3098800"/>
          <p14:tracePt t="8819" x="2946400" y="3105150"/>
          <p14:tracePt t="8845" x="2946400" y="3111500"/>
          <p14:tracePt t="8927" x="2946400" y="3098800"/>
          <p14:tracePt t="8934" x="2940050" y="3079750"/>
          <p14:tracePt t="8942" x="2927350" y="3060700"/>
          <p14:tracePt t="8954" x="2908300" y="3048000"/>
          <p14:tracePt t="8969" x="2876550" y="3022600"/>
          <p14:tracePt t="8986" x="2863850" y="3016250"/>
          <p14:tracePt t="9063" x="2857500" y="3009900"/>
          <p14:tracePt t="9080" x="2857500" y="3003550"/>
          <p14:tracePt t="9096" x="2857500" y="2997200"/>
          <p14:tracePt t="9101" x="2851150" y="2990850"/>
          <p14:tracePt t="9111" x="2844800" y="2978150"/>
          <p14:tracePt t="9120" x="2844800" y="2965450"/>
          <p14:tracePt t="9135" x="2819400" y="2914650"/>
          <p14:tracePt t="9152" x="2806700" y="2882900"/>
          <p14:tracePt t="9169" x="2794000" y="2857500"/>
          <p14:tracePt t="9186" x="2787650" y="2844800"/>
          <p14:tracePt t="9202" x="2787650" y="2832100"/>
          <p14:tracePt t="9219" x="2787650" y="2800350"/>
          <p14:tracePt t="9235" x="2787650" y="2787650"/>
          <p14:tracePt t="9252" x="2794000" y="2781300"/>
          <p14:tracePt t="9286" x="2794000" y="2774950"/>
          <p14:tracePt t="9638" x="2800350" y="2774950"/>
          <p14:tracePt t="9847" x="2800350" y="2781300"/>
          <p14:tracePt t="9854" x="2794000" y="2781300"/>
          <p14:tracePt t="9861" x="2787650" y="2781300"/>
          <p14:tracePt t="9872" x="2781300" y="2781300"/>
          <p14:tracePt t="9886" x="2768600" y="2781300"/>
          <p14:tracePt t="9902" x="2749550" y="2781300"/>
          <p14:tracePt t="9919" x="2736850" y="2781300"/>
          <p14:tracePt t="9936" x="2724150" y="2781300"/>
          <p14:tracePt t="9953" x="2698750" y="2781300"/>
          <p14:tracePt t="9969" x="2679700" y="2781300"/>
          <p14:tracePt t="9986" x="2647950" y="2774950"/>
          <p14:tracePt t="10003" x="2628900" y="2768600"/>
          <p14:tracePt t="10019" x="2603500" y="2762250"/>
          <p14:tracePt t="10036" x="2590800" y="2762250"/>
          <p14:tracePt t="10061" x="2584450" y="2755900"/>
          <p14:tracePt t="10085" x="2578100" y="2755900"/>
          <p14:tracePt t="10117" x="2571750" y="2755900"/>
          <p14:tracePt t="10133" x="2565400" y="2755900"/>
          <p14:tracePt t="10141" x="2559050" y="2755900"/>
          <p14:tracePt t="10157" x="2552700" y="2755900"/>
          <p14:tracePt t="10181" x="2546350" y="2755900"/>
          <p14:tracePt t="10189" x="2540000" y="2755900"/>
          <p14:tracePt t="10202" x="2533650" y="2755900"/>
          <p14:tracePt t="10219" x="2527300" y="2755900"/>
          <p14:tracePt t="10236" x="2520950" y="2749550"/>
          <p14:tracePt t="10393" x="2514600" y="2749550"/>
          <p14:tracePt t="10409" x="2508250" y="2749550"/>
          <p14:tracePt t="10417" x="2501900" y="2749550"/>
          <p14:tracePt t="10426" x="2495550" y="2749550"/>
          <p14:tracePt t="10437" x="2489200" y="2749550"/>
          <p14:tracePt t="10701" x="2489200" y="2743200"/>
          <p14:tracePt t="10716" x="2489200" y="2736850"/>
          <p14:tracePt t="10725" x="2508250" y="2736850"/>
          <p14:tracePt t="10738" x="2559050" y="2730500"/>
          <p14:tracePt t="10755" x="2711450" y="2730500"/>
          <p14:tracePt t="10771" x="2806700" y="2724150"/>
          <p14:tracePt t="10788" x="2933700" y="2705100"/>
          <p14:tracePt t="10805" x="3003550" y="2698750"/>
          <p14:tracePt t="10822" x="3035300" y="2698750"/>
          <p14:tracePt t="10839" x="3035300" y="2692400"/>
          <p14:tracePt t="11159" x="3028950" y="2692400"/>
          <p14:tracePt t="11165" x="3016250" y="2692400"/>
          <p14:tracePt t="11176" x="2997200" y="2692400"/>
          <p14:tracePt t="11187" x="2978150" y="2692400"/>
          <p14:tracePt t="11203" x="2940050" y="2692400"/>
          <p14:tracePt t="11220" x="2857500" y="2686050"/>
          <p14:tracePt t="11236" x="2800350" y="2673350"/>
          <p14:tracePt t="11253" x="2743200" y="2667000"/>
          <p14:tracePt t="11269" x="2686050" y="2654300"/>
          <p14:tracePt t="11286" x="2616200" y="2647950"/>
          <p14:tracePt t="11303" x="2565400" y="2647950"/>
          <p14:tracePt t="11320" x="2508250" y="2641600"/>
          <p14:tracePt t="11337" x="2470150" y="2635250"/>
          <p14:tracePt t="11354" x="2400300" y="2628900"/>
          <p14:tracePt t="11370" x="2355850" y="2628900"/>
          <p14:tracePt t="11389" x="2298700" y="2628900"/>
          <p14:tracePt t="11405" x="2266950" y="2628900"/>
          <p14:tracePt t="11421" x="2235200" y="2635250"/>
          <p14:tracePt t="11437" x="2209800" y="2641600"/>
          <p14:tracePt t="11454" x="2178050" y="2654300"/>
          <p14:tracePt t="11455" x="2159000" y="2654300"/>
          <p14:tracePt t="11471" x="2133600" y="2667000"/>
          <p14:tracePt t="11487" x="2108200" y="2673350"/>
          <p14:tracePt t="11504" x="2082800" y="2679700"/>
          <p14:tracePt t="11520" x="2032000" y="2686050"/>
          <p14:tracePt t="11537" x="1949450" y="2686050"/>
          <p14:tracePt t="11554" x="1879600" y="2686050"/>
          <p14:tracePt t="11570" x="1841500" y="2692400"/>
          <p14:tracePt t="11587" x="1828800" y="2692400"/>
          <p14:tracePt t="11690" x="1822450" y="2692400"/>
          <p14:tracePt t="11697" x="1822450" y="2686050"/>
          <p14:tracePt t="11707" x="1822450" y="2679700"/>
          <p14:tracePt t="11723" x="1822450" y="2647950"/>
          <p14:tracePt t="11739" x="1822450" y="2603500"/>
          <p14:tracePt t="11754" x="1828800" y="2578100"/>
          <p14:tracePt t="11770" x="1854200" y="2552700"/>
          <p14:tracePt t="11787" x="1892300" y="2527300"/>
          <p14:tracePt t="11803" x="1943100" y="2501900"/>
          <p14:tracePt t="11821" x="2012950" y="2470150"/>
          <p14:tracePt t="11837" x="2076450" y="2444750"/>
          <p14:tracePt t="11853" x="2120900" y="2432050"/>
          <p14:tracePt t="11871" x="2139950" y="2432050"/>
          <p14:tracePt t="12315" x="2139950" y="2438400"/>
          <p14:tracePt t="12333" x="2139950" y="2444750"/>
          <p14:tracePt t="12349" x="2139950" y="2451100"/>
          <p14:tracePt t="12369" x="2139950" y="2457450"/>
          <p14:tracePt t="12378" x="2139950" y="2463800"/>
          <p14:tracePt t="12401" x="2139950" y="2470150"/>
          <p14:tracePt t="12558" x="2139950" y="2476500"/>
          <p14:tracePt t="12582" x="2139950" y="2482850"/>
          <p14:tracePt t="12640" x="2139950" y="2476500"/>
          <p14:tracePt t="12646" x="2139950" y="2470150"/>
          <p14:tracePt t="12657" x="2139950" y="2463800"/>
          <p14:tracePt t="12671" x="2139950" y="2457450"/>
          <p14:tracePt t="12690" x="2139950" y="2451100"/>
          <p14:tracePt t="13172" x="2146300" y="2451100"/>
          <p14:tracePt t="13275" x="2146300" y="2444750"/>
          <p14:tracePt t="16531" x="2139950" y="2444750"/>
          <p14:tracePt t="16539" x="2133600" y="2451100"/>
          <p14:tracePt t="16547" x="2114550" y="2457450"/>
          <p14:tracePt t="16556" x="2063750" y="2470150"/>
          <p14:tracePt t="16573" x="1981200" y="2495550"/>
          <p14:tracePt t="16590" x="1873250" y="2527300"/>
          <p14:tracePt t="16606" x="1771650" y="2552700"/>
          <p14:tracePt t="16625" x="1676400" y="2578100"/>
          <p14:tracePt t="16640" x="1651000" y="2584450"/>
          <p14:tracePt t="16645" x="1625600" y="2590800"/>
          <p14:tracePt t="16657" x="1587500" y="2603500"/>
          <p14:tracePt t="16673" x="1574800" y="2603500"/>
          <p14:tracePt t="16690" x="1562100" y="2609850"/>
          <p14:tracePt t="16706" x="1555750" y="2616200"/>
          <p14:tracePt t="16723" x="1549400" y="2622550"/>
          <p14:tracePt t="16739" x="1536700" y="2628900"/>
          <p14:tracePt t="16757" x="1524000" y="2641600"/>
          <p14:tracePt t="16773" x="1511300" y="2647950"/>
          <p14:tracePt t="16789" x="1504950" y="2647950"/>
          <p14:tracePt t="16806" x="1504950" y="2654300"/>
          <p14:tracePt t="16823" x="1504950" y="2660650"/>
          <p14:tracePt t="16842" x="1498600" y="2673350"/>
          <p14:tracePt t="16857" x="1498600" y="2679700"/>
          <p14:tracePt t="16889" x="1498600" y="2686050"/>
          <p14:tracePt t="16910" x="1492250" y="2686050"/>
          <p14:tracePt t="18972" x="1492250" y="2692400"/>
          <p14:tracePt t="18979" x="1485900" y="2692400"/>
          <p14:tracePt t="18990" x="1479550" y="2698750"/>
          <p14:tracePt t="19005" x="1473200" y="2705100"/>
          <p14:tracePt t="19108" x="1466850" y="2698750"/>
          <p14:tracePt t="19115" x="1466850" y="2692400"/>
          <p14:tracePt t="19121" x="1466850" y="2686050"/>
          <p14:tracePt t="19139" x="1466850" y="2667000"/>
          <p14:tracePt t="19155" x="1466850" y="2635250"/>
          <p14:tracePt t="19171" x="1466850" y="2616200"/>
          <p14:tracePt t="19188" x="1485900" y="2584450"/>
          <p14:tracePt t="19205" x="1498600" y="2546350"/>
          <p14:tracePt t="19221" x="1517650" y="2527300"/>
          <p14:tracePt t="19238" x="1549400" y="2501900"/>
          <p14:tracePt t="19255" x="1593850" y="2470150"/>
          <p14:tracePt t="19272" x="1638300" y="2438400"/>
          <p14:tracePt t="19288" x="1670050" y="2419350"/>
          <p14:tracePt t="19305" x="1720850" y="2387600"/>
          <p14:tracePt t="19322" x="1758950" y="2368550"/>
          <p14:tracePt t="19338" x="1765300" y="2362200"/>
          <p14:tracePt t="19379" x="1778000" y="2368550"/>
          <p14:tracePt t="19390" x="1784350" y="2381250"/>
          <p14:tracePt t="19405" x="1809750" y="2419350"/>
          <p14:tracePt t="19422" x="1822450" y="2444750"/>
          <p14:tracePt t="19438" x="1828800" y="2470150"/>
          <p14:tracePt t="19455" x="1835150" y="2508250"/>
          <p14:tracePt t="19472" x="1835150" y="2559050"/>
          <p14:tracePt t="19488" x="1835150" y="2628900"/>
          <p14:tracePt t="19505" x="1835150" y="2667000"/>
          <p14:tracePt t="19522" x="1835150" y="2717800"/>
          <p14:tracePt t="19538" x="1809750" y="2787650"/>
          <p14:tracePt t="19555" x="1797050" y="2832100"/>
          <p14:tracePt t="19575" x="1727200" y="2901950"/>
          <p14:tracePt t="19591" x="1670050" y="2927350"/>
          <p14:tracePt t="19607" x="1612900" y="2952750"/>
          <p14:tracePt t="19623" x="1498600" y="2997200"/>
          <p14:tracePt t="19640" x="1435100" y="3016250"/>
          <p14:tracePt t="19645" x="1377950" y="3022600"/>
          <p14:tracePt t="19657" x="1358900" y="3022600"/>
          <p14:tracePt t="19673" x="1320800" y="3022600"/>
          <p14:tracePt t="19690" x="1301750" y="3022600"/>
          <p14:tracePt t="19706" x="1289050" y="3009900"/>
          <p14:tracePt t="19723" x="1270000" y="2959100"/>
          <p14:tracePt t="19739" x="1250950" y="2914650"/>
          <p14:tracePt t="19757" x="1231900" y="2819400"/>
          <p14:tracePt t="19773" x="1231900" y="2730500"/>
          <p14:tracePt t="19789" x="1231900" y="2698750"/>
          <p14:tracePt t="19807" x="1257300" y="2622550"/>
          <p14:tracePt t="19823" x="1295400" y="2552700"/>
          <p14:tracePt t="19839" x="1339850" y="2501900"/>
          <p14:tracePt t="19856" x="1447800" y="2406650"/>
          <p14:tracePt t="19873" x="1517650" y="2355850"/>
          <p14:tracePt t="19889" x="1663700" y="2317750"/>
          <p14:tracePt t="19907" x="1771650" y="2305050"/>
          <p14:tracePt t="19923" x="1911350" y="2305050"/>
          <p14:tracePt t="19939" x="1987550" y="2311400"/>
          <p14:tracePt t="19956" x="2076450" y="2336800"/>
          <p14:tracePt t="19973" x="2184400" y="2381250"/>
          <p14:tracePt t="19989" x="2286000" y="2425700"/>
          <p14:tracePt t="20005" x="2432050" y="2495550"/>
          <p14:tracePt t="20021" x="2546350" y="2565400"/>
          <p14:tracePt t="20038" x="2609850" y="2641600"/>
          <p14:tracePt t="20055" x="2622550" y="2692400"/>
          <p14:tracePt t="20072" x="2628900" y="2768600"/>
          <p14:tracePt t="20088" x="2628900" y="2819400"/>
          <p14:tracePt t="20105" x="2628900" y="2901950"/>
          <p14:tracePt t="20123" x="2603500" y="2965450"/>
          <p14:tracePt t="20138" x="2571750" y="3028950"/>
          <p14:tracePt t="20155" x="2527300" y="3092450"/>
          <p14:tracePt t="20172" x="2444750" y="3155950"/>
          <p14:tracePt t="20188" x="2336800" y="3187700"/>
          <p14:tracePt t="20205" x="2178050" y="3219450"/>
          <p14:tracePt t="20222" x="2025650" y="3219450"/>
          <p14:tracePt t="20238" x="1911350" y="3219450"/>
          <p14:tracePt t="20255" x="1847850" y="3200400"/>
          <p14:tracePt t="20272" x="1803400" y="3162300"/>
          <p14:tracePt t="20288" x="1790700" y="3124200"/>
          <p14:tracePt t="20305" x="1784350" y="3098800"/>
          <p14:tracePt t="20322" x="1784350" y="3073400"/>
          <p14:tracePt t="20338" x="1784350" y="3041650"/>
          <p14:tracePt t="20355" x="1784350" y="3028950"/>
          <p14:tracePt t="20372" x="1784350" y="3016250"/>
          <p14:tracePt t="20389" x="1784350" y="3003550"/>
          <p14:tracePt t="20405" x="1784350" y="2997200"/>
          <p14:tracePt t="20599" x="1790700" y="2997200"/>
          <p14:tracePt t="20679" x="1797050" y="2997200"/>
          <p14:tracePt t="21347" x="1797050" y="2990850"/>
          <p14:tracePt t="21411" x="1797050" y="2984500"/>
          <p14:tracePt t="21715" x="1797050" y="2978150"/>
          <p14:tracePt t="21748" x="1797050" y="2971800"/>
          <p14:tracePt t="21863" x="1790700" y="2971800"/>
          <p14:tracePt t="21943" x="1790700" y="2965450"/>
          <p14:tracePt t="22105" x="1790700" y="2959100"/>
          <p14:tracePt t="22161" x="1790700" y="2952750"/>
          <p14:tracePt t="22335" x="1784350" y="2952750"/>
          <p14:tracePt t="22343" x="1784350" y="2946400"/>
          <p14:tracePt t="23473" x="1784350" y="2940050"/>
          <p14:tracePt t="23489" x="1784350" y="2933700"/>
          <p14:tracePt t="23625" x="1778000" y="2933700"/>
          <p14:tracePt t="23644" x="1765300" y="2933700"/>
          <p14:tracePt t="23649" x="1758950" y="2933700"/>
          <p14:tracePt t="23659" x="1746250" y="2933700"/>
          <p14:tracePt t="23673" x="1739900" y="2927350"/>
          <p14:tracePt t="23690" x="1727200" y="2921000"/>
          <p14:tracePt t="23707" x="1733550" y="2914650"/>
          <p14:tracePt t="23723" x="1803400" y="2889250"/>
          <p14:tracePt t="23740" x="1955800" y="2870200"/>
          <p14:tracePt t="23756" x="2235200" y="2832100"/>
          <p14:tracePt t="23772" x="2622550" y="2774950"/>
          <p14:tracePt t="23789" x="2965450" y="2736850"/>
          <p14:tracePt t="23806" x="3403600" y="2717800"/>
          <p14:tracePt t="23822" x="3670300" y="2724150"/>
          <p14:tracePt t="23840" x="3854450" y="2762250"/>
          <p14:tracePt t="23856" x="3937000" y="2819400"/>
          <p14:tracePt t="23873" x="3937000" y="2838450"/>
          <p14:tracePt t="23889" x="3943350" y="2838450"/>
          <p14:tracePt t="23906" x="3943350" y="2844800"/>
          <p14:tracePt t="23939" x="3949700" y="2844800"/>
          <p14:tracePt t="23956" x="3956050" y="2844800"/>
          <p14:tracePt t="23973" x="3956050" y="2825750"/>
          <p14:tracePt t="23989" x="3956050" y="2806700"/>
          <p14:tracePt t="24006" x="3949700" y="2800350"/>
          <p14:tracePt t="24023" x="3949700" y="2794000"/>
          <p14:tracePt t="24039" x="3943350" y="2794000"/>
          <p14:tracePt t="24083" x="3943350" y="2787650"/>
          <p14:tracePt t="24099" x="3949700" y="2781300"/>
          <p14:tracePt t="24108" x="3962400" y="2774950"/>
          <p14:tracePt t="24125" x="3975100" y="2774950"/>
          <p14:tracePt t="24141" x="3987800" y="2768600"/>
          <p14:tracePt t="24158" x="3994150" y="2762250"/>
          <p14:tracePt t="24206" x="3994150" y="2768600"/>
          <p14:tracePt t="24212" x="3987800" y="2781300"/>
          <p14:tracePt t="24224" x="3987800" y="2787650"/>
          <p14:tracePt t="24240" x="3949700" y="2819400"/>
          <p14:tracePt t="24257" x="3905250" y="2863850"/>
          <p14:tracePt t="24295" x="3905250" y="2870200"/>
          <p14:tracePt t="24307" x="3905250" y="2876550"/>
          <p14:tracePt t="24324" x="3905250" y="2889250"/>
          <p14:tracePt t="24340" x="3905250" y="2895600"/>
          <p14:tracePt t="24398" x="3905250" y="2889250"/>
          <p14:tracePt t="24405" x="3905250" y="2882900"/>
          <p14:tracePt t="24413" x="3905250" y="2876550"/>
          <p14:tracePt t="24423" x="3905250" y="2863850"/>
          <p14:tracePt t="24552" x="3911600" y="2863850"/>
          <p14:tracePt t="24568" x="3917950" y="2863850"/>
          <p14:tracePt t="24593" x="3924300" y="2863850"/>
          <p14:tracePt t="24608" x="3930650" y="2863850"/>
          <p14:tracePt t="24641" x="3930650" y="2857500"/>
          <p14:tracePt t="24648" x="3937000" y="2857500"/>
          <p14:tracePt t="24664" x="3937000" y="2851150"/>
          <p14:tracePt t="24674" x="3943350" y="2851150"/>
          <p14:tracePt t="24704" x="3943350" y="2844800"/>
          <p14:tracePt t="24721" x="3949700" y="2838450"/>
          <p14:tracePt t="24728" x="3956050" y="2832100"/>
          <p14:tracePt t="24741" x="3962400" y="2825750"/>
          <p14:tracePt t="24757" x="3968750" y="2813050"/>
          <p14:tracePt t="24773" x="3968750" y="2800350"/>
          <p14:tracePt t="24790" x="3987800" y="2768600"/>
          <p14:tracePt t="24807" x="4013200" y="2736850"/>
          <p14:tracePt t="24825" x="4064000" y="2711450"/>
          <p14:tracePt t="24840" x="4171950" y="2698750"/>
          <p14:tracePt t="24857" x="4260850" y="2686050"/>
          <p14:tracePt t="24874" x="4406900" y="2679700"/>
          <p14:tracePt t="24890" x="4572000" y="2660650"/>
          <p14:tracePt t="24907" x="4635500" y="2660650"/>
          <p14:tracePt t="24923" x="4648200" y="2660650"/>
          <p14:tracePt t="24957" x="4457700" y="2800350"/>
          <p14:tracePt t="24974" x="4165600" y="3409950"/>
          <p14:tracePt t="24990" x="4006850" y="3911600"/>
          <p14:tracePt t="25007" x="3860800" y="4121150"/>
          <p14:tracePt t="25024" x="3759200" y="4292600"/>
          <p14:tracePt t="25041" x="3670300" y="4432300"/>
          <p14:tracePt t="25057" x="3651250" y="4451350"/>
          <p14:tracePt t="25073" x="3638550" y="4457700"/>
          <p14:tracePt t="25090" x="3632200" y="4457700"/>
          <p14:tracePt t="25107" x="3619500" y="4457700"/>
          <p14:tracePt t="25123" x="3600450" y="4457700"/>
          <p14:tracePt t="25140" x="3575050" y="4451350"/>
          <p14:tracePt t="25156" x="3536950" y="4438650"/>
          <p14:tracePt t="25173" x="3492500" y="4432300"/>
          <p14:tracePt t="25190" x="3435350" y="4406900"/>
          <p14:tracePt t="25206" x="3371850" y="4400550"/>
          <p14:tracePt t="25223" x="3346450" y="4394200"/>
          <p14:tracePt t="25259" x="3346450" y="4387850"/>
          <p14:tracePt t="25273" x="3359150" y="4381500"/>
          <p14:tracePt t="25290" x="3409950" y="4356100"/>
          <p14:tracePt t="25306" x="3429000" y="4343400"/>
          <p14:tracePt t="25324" x="3441700" y="4337050"/>
          <p14:tracePt t="25340" x="3448050" y="4337050"/>
          <p14:tracePt t="25373" x="3454400" y="4337050"/>
          <p14:tracePt t="25390" x="3479800" y="4337050"/>
          <p14:tracePt t="25406" x="3524250" y="4324350"/>
          <p14:tracePt t="25423" x="3549650" y="4305300"/>
          <p14:tracePt t="25440" x="3575050" y="4298950"/>
          <p14:tracePt t="25457" x="3625850" y="4248150"/>
          <p14:tracePt t="25473" x="3740150" y="4171950"/>
          <p14:tracePt t="25490" x="3975100" y="4044950"/>
          <p14:tracePt t="25506" x="4495800" y="3803650"/>
          <p14:tracePt t="25523" x="5073650" y="3594100"/>
          <p14:tracePt t="25540" x="6191250" y="3244850"/>
          <p14:tracePt t="25557" x="6902450" y="2984500"/>
          <p14:tracePt t="25573" x="7715250" y="2660650"/>
          <p14:tracePt t="25591" x="8401050" y="2419350"/>
          <p14:tracePt t="25607" x="8947150" y="2247900"/>
          <p14:tracePt t="25907" x="9099550" y="2095500"/>
          <p14:tracePt t="25924" x="9055100" y="2063750"/>
          <p14:tracePt t="25940" x="9023350" y="2032000"/>
          <p14:tracePt t="25957" x="9010650" y="2019300"/>
          <p14:tracePt t="25974" x="9004300" y="2019300"/>
          <p14:tracePt t="25990" x="9004300" y="1981200"/>
          <p14:tracePt t="26007" x="8997950" y="1955800"/>
          <p14:tracePt t="26024" x="8991600" y="1924050"/>
          <p14:tracePt t="26040" x="8991600" y="1905000"/>
          <p14:tracePt t="26057" x="8985250" y="1885950"/>
          <p14:tracePt t="26074" x="8978900" y="1879600"/>
          <p14:tracePt t="26090" x="8972550" y="1860550"/>
          <p14:tracePt t="26107" x="8966200" y="1841500"/>
          <p14:tracePt t="26124" x="8966200" y="1822450"/>
          <p14:tracePt t="26140" x="8966200" y="1816100"/>
          <p14:tracePt t="26325" x="8959850" y="1816100"/>
          <p14:tracePt t="26330" x="8953500" y="1816100"/>
          <p14:tracePt t="26342" x="8940800" y="1816100"/>
          <p14:tracePt t="26357" x="8890000" y="1847850"/>
          <p14:tracePt t="26374" x="8724900" y="1930400"/>
          <p14:tracePt t="26390" x="8470900" y="2038350"/>
          <p14:tracePt t="26407" x="7854950" y="2305050"/>
          <p14:tracePt t="26424" x="7258050" y="2609850"/>
          <p14:tracePt t="26440" x="6737350" y="2984500"/>
          <p14:tracePt t="26457" x="6407150" y="3251200"/>
          <p14:tracePt t="26474" x="6013450" y="3530600"/>
          <p14:tracePt t="26491" x="5873750" y="3606800"/>
          <p14:tracePt t="26507" x="5772150" y="3651250"/>
          <p14:tracePt t="26524" x="5727700" y="3676650"/>
          <p14:tracePt t="26540" x="5727700" y="3683000"/>
          <p14:tracePt t="26557" x="5721350" y="3683000"/>
          <p14:tracePt t="26638" x="5721350" y="3676650"/>
          <p14:tracePt t="26653" x="5721350" y="3670300"/>
          <p14:tracePt t="26678" x="5721350" y="3657600"/>
          <p14:tracePt t="26685" x="5721350" y="3644900"/>
          <p14:tracePt t="26694" x="5721350" y="3638550"/>
          <p14:tracePt t="26710" x="5721350" y="3632200"/>
          <p14:tracePt t="26724" x="5721350" y="3619500"/>
          <p14:tracePt t="26740" x="5715000" y="3606800"/>
          <p14:tracePt t="26757" x="5702300" y="3606800"/>
          <p14:tracePt t="26773" x="5664200" y="3606800"/>
          <p14:tracePt t="26790" x="5613400" y="3632200"/>
          <p14:tracePt t="26807" x="5473700" y="3676650"/>
          <p14:tracePt t="26824" x="5378450" y="3708400"/>
          <p14:tracePt t="26840" x="5226050" y="3727450"/>
          <p14:tracePt t="26857" x="5143500" y="3727450"/>
          <p14:tracePt t="26874" x="5099050" y="3727450"/>
          <p14:tracePt t="26890" x="5086350" y="3727450"/>
          <p14:tracePt t="26936" x="5086350" y="3721100"/>
          <p14:tracePt t="26945" x="5080000" y="3714750"/>
          <p14:tracePt t="26961" x="5080000" y="3708400"/>
          <p14:tracePt t="26974" x="5073650" y="3695700"/>
          <p14:tracePt t="26990" x="5073650" y="3689350"/>
          <p14:tracePt t="27007" x="5073650" y="3683000"/>
          <p14:tracePt t="27024" x="5073650" y="3657600"/>
          <p14:tracePt t="27040" x="5073650" y="3638550"/>
          <p14:tracePt t="27057" x="5073650" y="3613150"/>
          <p14:tracePt t="27074" x="5080000" y="3600450"/>
          <p14:tracePt t="27090" x="5099050" y="3581400"/>
          <p14:tracePt t="27107" x="5118100" y="3562350"/>
          <p14:tracePt t="27124" x="5168900" y="3530600"/>
          <p14:tracePt t="27140" x="5295900" y="3454400"/>
          <p14:tracePt t="27143" x="5372100" y="3403600"/>
          <p14:tracePt t="27157" x="5467350" y="3340100"/>
          <p14:tracePt t="27174" x="6140450" y="2971800"/>
          <p14:tracePt t="27190" x="6432550" y="2838450"/>
          <p14:tracePt t="27207" x="7067550" y="2603500"/>
          <p14:tracePt t="27224" x="8115300" y="2368550"/>
          <p14:tracePt t="27240" x="8693150" y="2260600"/>
          <p14:tracePt t="27257" x="8991600" y="2216150"/>
          <p14:tracePt t="27791" x="9112250" y="2165350"/>
          <p14:tracePt t="27808" x="8883650" y="2178050"/>
          <p14:tracePt t="27825" x="8655050" y="2209800"/>
          <p14:tracePt t="27841" x="8388350" y="2260600"/>
          <p14:tracePt t="27858" x="7810500" y="2368550"/>
          <p14:tracePt t="27875" x="7296150" y="2413000"/>
          <p14:tracePt t="27891" x="6750050" y="2432050"/>
          <p14:tracePt t="27908" x="6394450" y="2444750"/>
          <p14:tracePt t="27909" x="6292850" y="2457450"/>
          <p14:tracePt t="27925" x="6140450" y="2457450"/>
          <p14:tracePt t="27941" x="6019800" y="2444750"/>
          <p14:tracePt t="27958" x="5994400" y="2406650"/>
          <p14:tracePt t="27974" x="5962650" y="2368550"/>
          <p14:tracePt t="27991" x="5918200" y="2311400"/>
          <p14:tracePt t="28008" x="5880100" y="2247900"/>
          <p14:tracePt t="28024" x="5854700" y="2222500"/>
          <p14:tracePt t="28041" x="5835650" y="2178050"/>
          <p14:tracePt t="28058" x="5803900" y="2114550"/>
          <p14:tracePt t="28075" x="5772150" y="2070100"/>
          <p14:tracePt t="28091" x="5740400" y="2038350"/>
          <p14:tracePt t="28109" x="5657850" y="1987550"/>
          <p14:tracePt t="28125" x="5600700" y="1981200"/>
          <p14:tracePt t="28141" x="5562600" y="1981200"/>
          <p14:tracePt t="28146" x="5518150" y="1981200"/>
          <p14:tracePt t="28157" x="5441950" y="1987550"/>
          <p14:tracePt t="28174" x="5270500" y="2032000"/>
          <p14:tracePt t="28191" x="5054600" y="2095500"/>
          <p14:tracePt t="28207" x="4851400" y="2159000"/>
          <p14:tracePt t="28224" x="4667250" y="2228850"/>
          <p14:tracePt t="28241" x="4540250" y="2298700"/>
          <p14:tracePt t="28257" x="4425950" y="2374900"/>
          <p14:tracePt t="28274" x="4368800" y="2419350"/>
          <p14:tracePt t="28290" x="4311650" y="2451100"/>
          <p14:tracePt t="28307" x="4248150" y="2470150"/>
          <p14:tracePt t="28325" x="4216400" y="2476500"/>
          <p14:tracePt t="28341" x="4184650" y="2482850"/>
          <p14:tracePt t="28357" x="4159250" y="2482850"/>
          <p14:tracePt t="28374" x="4152900" y="2482850"/>
          <p14:tracePt t="28407" x="4146550" y="2457450"/>
          <p14:tracePt t="28424" x="4121150" y="2216150"/>
          <p14:tracePt t="28441" x="4095750" y="2000250"/>
          <p14:tracePt t="28457" x="4095750" y="1841500"/>
          <p14:tracePt t="28474" x="4165600" y="1670050"/>
          <p14:tracePt t="28491" x="4273550" y="1543050"/>
          <p14:tracePt t="28507" x="4387850" y="1454150"/>
          <p14:tracePt t="28524" x="4451350" y="1416050"/>
          <p14:tracePt t="28541" x="4508500" y="1416050"/>
          <p14:tracePt t="28561" x="4591050" y="1536700"/>
          <p14:tracePt t="28575" x="4622800" y="1644650"/>
          <p14:tracePt t="28591" x="4667250" y="1822450"/>
          <p14:tracePt t="28607" x="4673600" y="2038350"/>
          <p14:tracePt t="28624" x="4654550" y="2298700"/>
          <p14:tracePt t="28641" x="4591050" y="2381250"/>
          <p14:tracePt t="28657" x="4540250" y="2400300"/>
          <p14:tracePt t="28674" x="4514850" y="2400300"/>
          <p14:tracePt t="28691" x="4502150" y="2400300"/>
          <p14:tracePt t="28707" x="4502150" y="2374900"/>
          <p14:tracePt t="28724" x="4502150" y="2324100"/>
          <p14:tracePt t="28741" x="4502150" y="2298700"/>
          <p14:tracePt t="28757" x="4502150" y="2273300"/>
          <p14:tracePt t="28774" x="4502150" y="2247900"/>
          <p14:tracePt t="28791" x="4502150" y="2228850"/>
          <p14:tracePt t="28808" x="4502150" y="2203450"/>
          <p14:tracePt t="28824" x="4508500" y="2190750"/>
          <p14:tracePt t="28868" x="4508500" y="2203450"/>
          <p14:tracePt t="28876" x="4508500" y="2209800"/>
          <p14:tracePt t="28891" x="4514850" y="2235200"/>
          <p14:tracePt t="28908" x="4514850" y="2247900"/>
          <p14:tracePt t="28924" x="4521200" y="2260600"/>
          <p14:tracePt t="28941" x="4521200" y="2273300"/>
          <p14:tracePt t="28958" x="4527550" y="2273300"/>
          <p14:tracePt t="29144" x="4533900" y="2273300"/>
          <p14:tracePt t="29222" x="4540250" y="2273300"/>
          <p14:tracePt t="29288" x="4546600" y="2273300"/>
          <p14:tracePt t="30157" x="4546600" y="2266950"/>
          <p14:tracePt t="30197" x="4546600" y="2260600"/>
          <p14:tracePt t="30302" x="4546600" y="2254250"/>
          <p14:tracePt t="30318" x="4552950" y="2254250"/>
          <p14:tracePt t="30430" x="4552950" y="2247900"/>
          <p14:tracePt t="30504" x="4552950" y="2241550"/>
          <p14:tracePt t="33581" x="4552950" y="2235200"/>
          <p14:tracePt t="33911" x="4552950" y="2228850"/>
          <p14:tracePt t="33920" x="4559300" y="2222500"/>
          <p14:tracePt t="33928" x="4559300" y="2216150"/>
          <p14:tracePt t="33944" x="4565650" y="2203450"/>
          <p14:tracePt t="33962" x="4572000" y="2197100"/>
          <p14:tracePt t="33977" x="4572000" y="2184400"/>
          <p14:tracePt t="33994" x="4572000" y="2178050"/>
          <p14:tracePt t="35327" x="4572000" y="2184400"/>
          <p14:tracePt t="35336" x="4572000" y="2190750"/>
          <p14:tracePt t="35343" x="4572000" y="2197100"/>
          <p14:tracePt t="35360" x="4572000" y="2203450"/>
          <p14:tracePt t="35376" x="4572000" y="2222500"/>
          <p14:tracePt t="35393" x="4565650" y="2247900"/>
          <p14:tracePt t="35409" x="4552950" y="2273300"/>
          <p14:tracePt t="35426" x="4540250" y="2292350"/>
          <p14:tracePt t="35443" x="4527550" y="2311400"/>
          <p14:tracePt t="35459" x="4508500" y="2330450"/>
          <p14:tracePt t="35476" x="4464050" y="2362200"/>
          <p14:tracePt t="35493" x="4400550" y="2387600"/>
          <p14:tracePt t="35509" x="4368800" y="2406650"/>
          <p14:tracePt t="35526" x="4318000" y="2419350"/>
          <p14:tracePt t="35544" x="4318000" y="2425700"/>
          <p14:tracePt t="35559" x="4311650" y="2425700"/>
          <p14:tracePt t="35594" x="4305300" y="2425700"/>
          <p14:tracePt t="35609" x="4286250" y="2400300"/>
          <p14:tracePt t="35626" x="4260850" y="2349500"/>
          <p14:tracePt t="35643" x="4229100" y="2241550"/>
          <p14:tracePt t="35659" x="4210050" y="2184400"/>
          <p14:tracePt t="35676" x="4203700" y="2120900"/>
          <p14:tracePt t="35693" x="4203700" y="2057400"/>
          <p14:tracePt t="35709" x="4210050" y="2032000"/>
          <p14:tracePt t="35726" x="4241800" y="1987550"/>
          <p14:tracePt t="35743" x="4273550" y="1962150"/>
          <p14:tracePt t="35759" x="4324350" y="1936750"/>
          <p14:tracePt t="35776" x="4387850" y="1930400"/>
          <p14:tracePt t="35793" x="4413250" y="1930400"/>
          <p14:tracePt t="35809" x="4419600" y="1930400"/>
          <p14:tracePt t="35826" x="4432300" y="1936750"/>
          <p14:tracePt t="35843" x="4451350" y="1955800"/>
          <p14:tracePt t="35859" x="4470400" y="2006600"/>
          <p14:tracePt t="35876" x="4495800" y="2063750"/>
          <p14:tracePt t="35893" x="4508500" y="2127250"/>
          <p14:tracePt t="35909" x="4521200" y="2197100"/>
          <p14:tracePt t="35926" x="4521200" y="2260600"/>
          <p14:tracePt t="35943" x="4514850" y="2305050"/>
          <p14:tracePt t="35959" x="4508500" y="2317750"/>
          <p14:tracePt t="35976" x="4502150" y="2324100"/>
          <p14:tracePt t="35993" x="4495800" y="2324100"/>
          <p14:tracePt t="36026" x="4457700" y="2241550"/>
          <p14:tracePt t="36043" x="4438650" y="2171700"/>
          <p14:tracePt t="36059" x="4432300" y="2101850"/>
          <p14:tracePt t="36076" x="4432300" y="2032000"/>
          <p14:tracePt t="36093" x="4445000" y="1993900"/>
          <p14:tracePt t="36109" x="4489450" y="1943100"/>
          <p14:tracePt t="36126" x="4552950" y="1905000"/>
          <p14:tracePt t="36143" x="4641850" y="1898650"/>
          <p14:tracePt t="36159" x="4686300" y="1898650"/>
          <p14:tracePt t="36176" x="4730750" y="1911350"/>
          <p14:tracePt t="36193" x="4768850" y="1955800"/>
          <p14:tracePt t="36210" x="4781550" y="2000250"/>
          <p14:tracePt t="36226" x="4781550" y="2044700"/>
          <p14:tracePt t="36243" x="4781550" y="2089150"/>
          <p14:tracePt t="36259" x="4762500" y="2139950"/>
          <p14:tracePt t="36276" x="4711700" y="2165350"/>
          <p14:tracePt t="36293" x="4692650" y="2165350"/>
          <p14:tracePt t="36309" x="4686300" y="2165350"/>
          <p14:tracePt t="36327" x="4667250" y="2127250"/>
          <p14:tracePt t="36343" x="4667250" y="2089150"/>
          <p14:tracePt t="36360" x="4673600" y="2019300"/>
          <p14:tracePt t="36376" x="4699000" y="1981200"/>
          <p14:tracePt t="36393" x="4730750" y="1955800"/>
          <p14:tracePt t="36410" x="4775200" y="1949450"/>
          <p14:tracePt t="36426" x="4800600" y="1949450"/>
          <p14:tracePt t="36443" x="4813300" y="1968500"/>
          <p14:tracePt t="36460" x="4813300" y="2025650"/>
          <p14:tracePt t="36476" x="4813300" y="2101850"/>
          <p14:tracePt t="36493" x="4737100" y="2209800"/>
          <p14:tracePt t="36510" x="4679950" y="2235200"/>
          <p14:tracePt t="36526" x="4641850" y="2241550"/>
          <p14:tracePt t="36543" x="4635500" y="2241550"/>
          <p14:tracePt t="36560" x="4629150" y="2222500"/>
          <p14:tracePt t="36576" x="4629150" y="2178050"/>
          <p14:tracePt t="36593" x="4629150" y="2146300"/>
          <p14:tracePt t="36610" x="4629150" y="2127250"/>
          <p14:tracePt t="36626" x="4635500" y="2114550"/>
          <p14:tracePt t="36660" x="4641850" y="2108200"/>
          <p14:tracePt t="36713" x="4641850" y="2120900"/>
          <p14:tracePt t="36720" x="4641850" y="2133600"/>
          <p14:tracePt t="36730" x="4641850" y="2159000"/>
          <p14:tracePt t="36745" x="4635500" y="2190750"/>
          <p14:tracePt t="36762" x="4616450" y="2222500"/>
          <p14:tracePt t="36779" x="4591050" y="2241550"/>
          <p14:tracePt t="36794" x="4572000" y="2254250"/>
          <p14:tracePt t="36828" x="4559300" y="2222500"/>
          <p14:tracePt t="36844" x="4540250" y="2165350"/>
          <p14:tracePt t="36861" x="4533900" y="2114550"/>
          <p14:tracePt t="36878" x="4533900" y="2070100"/>
          <p14:tracePt t="36894" x="4572000" y="2012950"/>
          <p14:tracePt t="36911" x="4610100" y="1981200"/>
          <p14:tracePt t="36928" x="4654550" y="1949450"/>
          <p14:tracePt t="36945" x="4673600" y="1949450"/>
          <p14:tracePt t="36961" x="4679950" y="1962150"/>
          <p14:tracePt t="36977" x="4686300" y="2032000"/>
          <p14:tracePt t="36994" x="4686300" y="2120900"/>
          <p14:tracePt t="37010" x="4686300" y="2178050"/>
          <p14:tracePt t="37027" x="4667250" y="2235200"/>
          <p14:tracePt t="37044" x="4654550" y="2260600"/>
          <p14:tracePt t="37060" x="4648200" y="2260600"/>
          <p14:tracePt t="37108" x="4635500" y="2260600"/>
          <p14:tracePt t="37116" x="4622800" y="2228850"/>
          <p14:tracePt t="37127" x="4610100" y="2216150"/>
          <p14:tracePt t="37144" x="4603750" y="2197100"/>
          <p14:tracePt t="37149" x="4603750" y="2184400"/>
          <p14:tracePt t="37161" x="4603750" y="2178050"/>
          <p14:tracePt t="37176" x="4603750" y="2165350"/>
          <p14:tracePt t="37194" x="4603750" y="2159000"/>
          <p14:tracePt t="37210" x="4610100" y="2146300"/>
          <p14:tracePt t="37267" x="4610100" y="2159000"/>
          <p14:tracePt t="37283" x="4610100" y="2171700"/>
          <p14:tracePt t="37290" x="4610100" y="2178050"/>
          <p14:tracePt t="37299" x="4610100" y="2184400"/>
          <p14:tracePt t="37310" x="4610100" y="2190750"/>
          <p14:tracePt t="37326" x="4603750" y="2197100"/>
          <p14:tracePt t="37360" x="4597400" y="2197100"/>
          <p14:tracePt t="37378" x="4591050" y="2165350"/>
          <p14:tracePt t="37397" x="4584700" y="2127250"/>
          <p14:tracePt t="37412" x="4584700" y="2108200"/>
          <p14:tracePt t="37429" x="4591050" y="2070100"/>
          <p14:tracePt t="37445" x="4591050" y="2057400"/>
          <p14:tracePt t="37460" x="4597400" y="2057400"/>
          <p14:tracePt t="37541" x="4597400" y="2063750"/>
          <p14:tracePt t="37617" x="4597400" y="2070100"/>
          <p14:tracePt t="37905" x="4597400" y="2076450"/>
          <p14:tracePt t="37913" x="4591050" y="2089150"/>
          <p14:tracePt t="37921" x="4584700" y="2101850"/>
          <p14:tracePt t="37929" x="4578350" y="2114550"/>
          <p14:tracePt t="37944" x="4559300" y="2139950"/>
          <p14:tracePt t="37960" x="4514850" y="2228850"/>
          <p14:tracePt t="37977" x="4470400" y="2292350"/>
          <p14:tracePt t="37993" x="4445000" y="2317750"/>
          <p14:tracePt t="38010" x="4425950" y="2343150"/>
          <p14:tracePt t="38027" x="4419600" y="2362200"/>
          <p14:tracePt t="38043" x="4419600" y="2368550"/>
          <p14:tracePt t="38060" x="4419600" y="2374900"/>
          <p14:tracePt t="38093" x="4425950" y="2381250"/>
          <p14:tracePt t="38110" x="4464050" y="2393950"/>
          <p14:tracePt t="38127" x="4502150" y="2393950"/>
          <p14:tracePt t="38143" x="4552950" y="2393950"/>
          <p14:tracePt t="38147" x="4578350" y="2387600"/>
          <p14:tracePt t="38161" x="4635500" y="2355850"/>
          <p14:tracePt t="38177" x="4679950" y="2311400"/>
          <p14:tracePt t="38193" x="4699000" y="2266950"/>
          <p14:tracePt t="38210" x="4711700" y="2209800"/>
          <p14:tracePt t="38227" x="4711700" y="2139950"/>
          <p14:tracePt t="38243" x="4711700" y="2076450"/>
          <p14:tracePt t="38260" x="4711700" y="2025650"/>
          <p14:tracePt t="38278" x="4692650" y="1974850"/>
          <p14:tracePt t="38293" x="4673600" y="1930400"/>
          <p14:tracePt t="38310" x="4635500" y="1911350"/>
          <p14:tracePt t="38327" x="4610100" y="1898650"/>
          <p14:tracePt t="38344" x="4603750" y="1898650"/>
          <p14:tracePt t="38360" x="4578350" y="1905000"/>
          <p14:tracePt t="38377" x="4540250" y="1955800"/>
          <p14:tracePt t="38393" x="4457700" y="2051050"/>
          <p14:tracePt t="38410" x="4337050" y="2197100"/>
          <p14:tracePt t="38427" x="4298950" y="2266950"/>
          <p14:tracePt t="38443" x="4292600" y="2311400"/>
          <p14:tracePt t="38460" x="4292600" y="2362200"/>
          <p14:tracePt t="38477" x="4318000" y="2406650"/>
          <p14:tracePt t="38493" x="4387850" y="2457450"/>
          <p14:tracePt t="38510" x="4445000" y="2489200"/>
          <p14:tracePt t="38527" x="4483100" y="2501900"/>
          <p14:tracePt t="38543" x="4489450" y="2501900"/>
          <p14:tracePt t="38577" x="4495800" y="2501900"/>
          <p14:tracePt t="38606" x="4502150" y="2501900"/>
          <p14:tracePt t="38638" x="4508500" y="2501900"/>
          <p14:tracePt t="38710" x="4514850" y="2501900"/>
          <p14:tracePt t="38726" x="4521200" y="2501900"/>
          <p14:tracePt t="38734" x="4527550" y="2501900"/>
          <p14:tracePt t="38744" x="4540250" y="2501900"/>
          <p14:tracePt t="38760" x="4578350" y="2508250"/>
          <p14:tracePt t="38777" x="4603750" y="2514600"/>
          <p14:tracePt t="38793" x="4610100" y="2520950"/>
          <p14:tracePt t="38827" x="4610100" y="2527300"/>
          <p14:tracePt t="38855" x="4616450" y="2527300"/>
          <p14:tracePt t="38928" x="4622800" y="2527300"/>
          <p14:tracePt t="38944" x="4629150" y="2527300"/>
          <p14:tracePt t="38953" x="4635500" y="2527300"/>
          <p14:tracePt t="38969" x="4641850" y="2527300"/>
          <p14:tracePt t="38978" x="4648200" y="2527300"/>
          <p14:tracePt t="39040" x="4654550" y="2527300"/>
          <p14:tracePt t="39081" x="4660900" y="2527300"/>
          <p14:tracePt t="39104" x="4667250" y="2527300"/>
          <p14:tracePt t="39120" x="4673600" y="2527300"/>
          <p14:tracePt t="39129" x="4679950" y="2527300"/>
          <p14:tracePt t="39147" x="4686300" y="2514600"/>
          <p14:tracePt t="39154" x="4699000" y="2508250"/>
          <p14:tracePt t="39164" x="4705350" y="2495550"/>
          <p14:tracePt t="39178" x="4730750" y="2470150"/>
          <p14:tracePt t="39194" x="4737100" y="2444750"/>
          <p14:tracePt t="39211" x="4743450" y="2413000"/>
          <p14:tracePt t="39228" x="4749800" y="2374900"/>
          <p14:tracePt t="39245" x="4756150" y="2349500"/>
          <p14:tracePt t="39263" x="4762500" y="2317750"/>
          <p14:tracePt t="39279" x="4762500" y="2292350"/>
          <p14:tracePt t="39294" x="4762500" y="2260600"/>
          <p14:tracePt t="39311" x="4762500" y="2247900"/>
          <p14:tracePt t="39327" x="4762500" y="2235200"/>
          <p14:tracePt t="39328" x="4762500" y="2222500"/>
          <p14:tracePt t="39344" x="4762500" y="2216150"/>
          <p14:tracePt t="39361" x="4762500" y="2203450"/>
          <p14:tracePt t="39377" x="4762500" y="2197100"/>
          <p14:tracePt t="39394" x="4762500" y="2190750"/>
          <p14:tracePt t="39410" x="4762500" y="2184400"/>
          <p14:tracePt t="39549" x="4762500" y="2178050"/>
          <p14:tracePt t="39557" x="4762500" y="2171700"/>
          <p14:tracePt t="39566" x="4762500" y="2159000"/>
          <p14:tracePt t="39583" x="4762500" y="2152650"/>
          <p14:tracePt t="39597" x="4762500" y="2133600"/>
          <p14:tracePt t="39612" x="4762500" y="2127250"/>
          <p14:tracePt t="39686" x="4762500" y="2114550"/>
          <p14:tracePt t="39702" x="4762500" y="2108200"/>
          <p14:tracePt t="39708" x="4762500" y="2095500"/>
          <p14:tracePt t="39717" x="4762500" y="2089150"/>
          <p14:tracePt t="39727" x="4762500" y="2076450"/>
          <p14:tracePt t="39744" x="4743450" y="2057400"/>
          <p14:tracePt t="39760" x="4730750" y="2044700"/>
          <p14:tracePt t="39777" x="4705350" y="2025650"/>
          <p14:tracePt t="39794" x="4686300" y="2012950"/>
          <p14:tracePt t="39810" x="4679950" y="2012950"/>
          <p14:tracePt t="39827" x="4660900" y="2012950"/>
          <p14:tracePt t="39844" x="4622800" y="2012950"/>
          <p14:tracePt t="39861" x="4597400" y="2012950"/>
          <p14:tracePt t="39877" x="4572000" y="2019300"/>
          <p14:tracePt t="39894" x="4559300" y="2019300"/>
          <p14:tracePt t="39910" x="4540250" y="2025650"/>
          <p14:tracePt t="39927" x="4527550" y="2032000"/>
          <p14:tracePt t="39944" x="4508500" y="2063750"/>
          <p14:tracePt t="39960" x="4470400" y="2108200"/>
          <p14:tracePt t="39977" x="4432300" y="2159000"/>
          <p14:tracePt t="39994" x="4394200" y="2235200"/>
          <p14:tracePt t="40011" x="4356100" y="2305050"/>
          <p14:tracePt t="40028" x="4337050" y="2355850"/>
          <p14:tracePt t="40044" x="4324350" y="2400300"/>
          <p14:tracePt t="40060" x="4318000" y="2432050"/>
          <p14:tracePt t="40077" x="4311650" y="2457450"/>
          <p14:tracePt t="40094" x="4311650" y="2476500"/>
          <p14:tracePt t="40110" x="4311650" y="2495550"/>
          <p14:tracePt t="40127" x="4311650" y="2508250"/>
          <p14:tracePt t="40144" x="4330700" y="2546350"/>
          <p14:tracePt t="40163" x="4356100" y="2565400"/>
          <p14:tracePt t="40180" x="4381500" y="2584450"/>
          <p14:tracePt t="40196" x="4400550" y="2597150"/>
          <p14:tracePt t="40213" x="4413250" y="2609850"/>
          <p14:tracePt t="40229" x="4419600" y="2622550"/>
          <p14:tracePt t="40244" x="4438650" y="2635250"/>
          <p14:tracePt t="40260" x="4476750" y="2647950"/>
          <p14:tracePt t="40277" x="4533900" y="2654300"/>
          <p14:tracePt t="40295" x="4597400" y="2654300"/>
          <p14:tracePt t="40311" x="4654550" y="2654300"/>
          <p14:tracePt t="40327" x="4692650" y="2654300"/>
          <p14:tracePt t="40344" x="4705350" y="2641600"/>
          <p14:tracePt t="40362" x="4718050" y="2622550"/>
          <p14:tracePt t="40377" x="4730750" y="2590800"/>
          <p14:tracePt t="40394" x="4737100" y="2552700"/>
          <p14:tracePt t="40411" x="4737100" y="2533650"/>
          <p14:tracePt t="40428" x="4737100" y="2514600"/>
          <p14:tracePt t="40444" x="4737100" y="2501900"/>
          <p14:tracePt t="40461" x="4737100" y="2495550"/>
          <p14:tracePt t="40494" x="4737100" y="2489200"/>
          <p14:tracePt t="40511" x="4737100" y="2482850"/>
          <p14:tracePt t="40528" x="4737100" y="2476500"/>
          <p14:tracePt t="40544" x="4737100" y="2463800"/>
          <p14:tracePt t="40597" x="4737100" y="2457450"/>
          <p14:tracePt t="40618" x="4737100" y="2451100"/>
          <p14:tracePt t="40628" x="4737100" y="2438400"/>
          <p14:tracePt t="40634" x="4730750" y="2438400"/>
          <p14:tracePt t="40646" x="4718050" y="2425700"/>
          <p14:tracePt t="40662" x="4692650" y="2387600"/>
          <p14:tracePt t="40678" x="4673600" y="2362200"/>
          <p14:tracePt t="40695" x="4660900" y="2349500"/>
          <p14:tracePt t="40712" x="4648200" y="2336800"/>
          <p14:tracePt t="40728" x="4641850" y="2324100"/>
          <p14:tracePt t="40746" x="4635500" y="2298700"/>
          <p14:tracePt t="40777" x="4635500" y="2292350"/>
          <p14:tracePt t="40819" x="4629150" y="2292350"/>
          <p14:tracePt t="40827" x="4622800" y="2292350"/>
          <p14:tracePt t="40835" x="4616450" y="2292350"/>
          <p14:tracePt t="40844" x="4610100" y="2298700"/>
          <p14:tracePt t="40860" x="4597400" y="2311400"/>
          <p14:tracePt t="40877" x="4584700" y="2324100"/>
          <p14:tracePt t="40894" x="4572000" y="2336800"/>
          <p14:tracePt t="40911" x="4552950" y="2362200"/>
          <p14:tracePt t="40927" x="4527550" y="2413000"/>
          <p14:tracePt t="40944" x="4502150" y="2463800"/>
          <p14:tracePt t="40961" x="4445000" y="2552700"/>
          <p14:tracePt t="40978" x="4406900" y="2616200"/>
          <p14:tracePt t="40994" x="4362450" y="2692400"/>
          <p14:tracePt t="41012" x="4318000" y="2787650"/>
          <p14:tracePt t="41027" x="4311650" y="2819400"/>
          <p14:tracePt t="41044" x="4286250" y="2895600"/>
          <p14:tracePt t="41061" x="4286250" y="2946400"/>
          <p14:tracePt t="41078" x="4286250" y="2965450"/>
          <p14:tracePt t="41094" x="4318000" y="2978150"/>
          <p14:tracePt t="41111" x="4362450" y="2959100"/>
          <p14:tracePt t="41128" x="4451350" y="2895600"/>
          <p14:tracePt t="41144" x="4540250" y="2755900"/>
          <p14:tracePt t="41161" x="4622800" y="2584450"/>
          <p14:tracePt t="41177" x="4660900" y="2425700"/>
          <p14:tracePt t="41194" x="4692650" y="2254250"/>
          <p14:tracePt t="41211" x="4692650" y="2101850"/>
          <p14:tracePt t="41227" x="4686300" y="2032000"/>
          <p14:tracePt t="41244" x="4667250" y="2006600"/>
          <p14:tracePt t="41261" x="4648200" y="2006600"/>
          <p14:tracePt t="41278" x="4622800" y="2032000"/>
          <p14:tracePt t="41294" x="4572000" y="2171700"/>
          <p14:tracePt t="41311" x="4546600" y="2279650"/>
          <p14:tracePt t="41328" x="4527550" y="2387600"/>
          <p14:tracePt t="41345" x="4514850" y="2419350"/>
          <p14:tracePt t="41384" x="4521200" y="2406650"/>
          <p14:tracePt t="41394" x="4527550" y="2387600"/>
          <p14:tracePt t="41411" x="4552950" y="2343150"/>
          <p14:tracePt t="41428" x="4565650" y="2279650"/>
          <p14:tracePt t="41444" x="4572000" y="2228850"/>
          <p14:tracePt t="41461" x="4572000" y="2197100"/>
          <p14:tracePt t="41478" x="4572000" y="2190750"/>
          <p14:tracePt t="41514" x="4572000" y="2197100"/>
          <p14:tracePt t="41519" x="4572000" y="2203450"/>
          <p14:tracePt t="41531" x="4572000" y="2209800"/>
          <p14:tracePt t="41756" x="4578350" y="2209800"/>
          <p14:tracePt t="41771" x="4578350" y="2203450"/>
          <p14:tracePt t="41779" x="4578350" y="2197100"/>
          <p14:tracePt t="41786" x="4578350" y="2190750"/>
          <p14:tracePt t="41803" x="4578350" y="2184400"/>
          <p14:tracePt t="41814" x="4584700" y="2184400"/>
          <p14:tracePt t="41829" x="4584700" y="2178050"/>
          <p14:tracePt t="41845" x="4591050" y="2178050"/>
          <p14:tracePt t="41868" x="4597400" y="2178050"/>
          <p14:tracePt t="41879" x="4597400" y="2184400"/>
          <p14:tracePt t="41896" x="4603750" y="2254250"/>
          <p14:tracePt t="41912" x="4603750" y="2393950"/>
          <p14:tracePt t="41929" x="4591050" y="2590800"/>
          <p14:tracePt t="41945" x="4514850" y="2813050"/>
          <p14:tracePt t="41963" x="4400550" y="3067050"/>
          <p14:tracePt t="41979" x="4324350" y="3238500"/>
          <p14:tracePt t="41995" x="4267200" y="3365500"/>
          <p14:tracePt t="42012" x="4229100" y="3460750"/>
          <p14:tracePt t="42029" x="4216400" y="3530600"/>
          <p14:tracePt t="42045" x="4216400" y="3562350"/>
          <p14:tracePt t="42062" x="4216400" y="3581400"/>
          <p14:tracePt t="42078" x="4216400" y="3600450"/>
          <p14:tracePt t="42095" x="4203700" y="3613150"/>
          <p14:tracePt t="42112" x="4191000" y="3632200"/>
          <p14:tracePt t="42128" x="4184650" y="3638550"/>
          <p14:tracePt t="42145" x="4171950" y="3651250"/>
          <p14:tracePt t="42149" x="4171950" y="3663950"/>
          <p14:tracePt t="42162" x="4165600" y="3676650"/>
          <p14:tracePt t="42179" x="4159250" y="3733800"/>
          <p14:tracePt t="42195" x="4146550" y="3778250"/>
          <p14:tracePt t="42213" x="4146550" y="3829050"/>
          <p14:tracePt t="42229" x="4146550" y="3854450"/>
          <p14:tracePt t="42247" x="4152900" y="3873500"/>
          <p14:tracePt t="42262" x="4159250" y="3898900"/>
          <p14:tracePt t="42278" x="4159250" y="3930650"/>
          <p14:tracePt t="42295" x="4159250" y="3956050"/>
          <p14:tracePt t="42311" x="4159250" y="3975100"/>
          <p14:tracePt t="42345" x="4159250" y="3981450"/>
          <p14:tracePt t="42361" x="4159250" y="3987800"/>
          <p14:tracePt t="42378" x="4159250" y="4000500"/>
          <p14:tracePt t="42395" x="4184650" y="4013200"/>
          <p14:tracePt t="42411" x="4235450" y="4013200"/>
          <p14:tracePt t="42428" x="4349750" y="4000500"/>
          <p14:tracePt t="42445" x="4495800" y="3968750"/>
          <p14:tracePt t="42464" x="4730750" y="3911600"/>
          <p14:tracePt t="42481" x="4965700" y="3848100"/>
          <p14:tracePt t="42497" x="5187950" y="3784600"/>
          <p14:tracePt t="42514" x="5422900" y="3702050"/>
          <p14:tracePt t="42530" x="5575300" y="3632200"/>
          <p14:tracePt t="42545" x="5810250" y="3524250"/>
          <p14:tracePt t="42561" x="5969000" y="3454400"/>
          <p14:tracePt t="42578" x="6146800" y="3384550"/>
          <p14:tracePt t="42595" x="6254750" y="3321050"/>
          <p14:tracePt t="42611" x="6362700" y="3257550"/>
          <p14:tracePt t="42628" x="6451600" y="3200400"/>
          <p14:tracePt t="42645" x="6515100" y="3143250"/>
          <p14:tracePt t="42648" x="6540500" y="3117850"/>
          <p14:tracePt t="42661" x="6572250" y="3086100"/>
          <p14:tracePt t="42678" x="6654800" y="2997200"/>
          <p14:tracePt t="42695" x="6673850" y="2971800"/>
          <p14:tracePt t="42713" x="6743700" y="2914650"/>
          <p14:tracePt t="42729" x="6788150" y="2882900"/>
          <p14:tracePt t="42746" x="6851650" y="2844800"/>
          <p14:tracePt t="42763" x="6953250" y="2787650"/>
          <p14:tracePt t="42779" x="7029450" y="2730500"/>
          <p14:tracePt t="42796" x="7112000" y="2660650"/>
          <p14:tracePt t="42812" x="7137400" y="2628900"/>
          <p14:tracePt t="42829" x="7162800" y="2603500"/>
          <p14:tracePt t="42845" x="7169150" y="2590800"/>
          <p14:tracePt t="42862" x="7175500" y="2584450"/>
          <p14:tracePt t="42879" x="7188200" y="2546350"/>
          <p14:tracePt t="42897" x="7200900" y="2533650"/>
          <p14:tracePt t="42913" x="7200900" y="2527300"/>
          <p14:tracePt t="42997" x="7194550" y="2533650"/>
          <p14:tracePt t="43002" x="7188200" y="2540000"/>
          <p14:tracePt t="43013" x="7181850" y="2546350"/>
          <p14:tracePt t="43029" x="7156450" y="2571750"/>
          <p14:tracePt t="43046" x="7124700" y="2603500"/>
          <p14:tracePt t="43062" x="7092950" y="2628900"/>
          <p14:tracePt t="43079" x="7016750" y="2724150"/>
          <p14:tracePt t="43095" x="6908800" y="2806700"/>
          <p14:tracePt t="43112" x="6781800" y="2908300"/>
          <p14:tracePt t="43129" x="6578600" y="3035300"/>
          <p14:tracePt t="43146" x="6369050" y="3162300"/>
          <p14:tracePt t="43150" x="6273800" y="3213100"/>
          <p14:tracePt t="43163" x="6096000" y="3302000"/>
          <p14:tracePt t="43179" x="5911850" y="3397250"/>
          <p14:tracePt t="43196" x="5797550" y="3454400"/>
          <p14:tracePt t="43212" x="5664200" y="3492500"/>
          <p14:tracePt t="43229" x="5581650" y="3524250"/>
          <p14:tracePt t="43246" x="5467350" y="3562350"/>
          <p14:tracePt t="43263" x="5346700" y="3594100"/>
          <p14:tracePt t="43278" x="5245100" y="3606800"/>
          <p14:tracePt t="43295" x="5137150" y="3638550"/>
          <p14:tracePt t="43312" x="5003800" y="3663950"/>
          <p14:tracePt t="43328" x="4895850" y="3689350"/>
          <p14:tracePt t="43345" x="4775200" y="3702050"/>
          <p14:tracePt t="43362" x="4724400" y="3708400"/>
          <p14:tracePt t="43378" x="4692650" y="3714750"/>
          <p14:tracePt t="43395" x="4686300" y="3721100"/>
          <p14:tracePt t="43428" x="4679950" y="3727450"/>
          <p14:tracePt t="43445" x="4667250" y="3746500"/>
          <p14:tracePt t="43462" x="4641850" y="3778250"/>
          <p14:tracePt t="43479" x="4616450" y="3822700"/>
          <p14:tracePt t="43495" x="4603750" y="3848100"/>
          <p14:tracePt t="43512" x="4597400" y="3873500"/>
          <p14:tracePt t="43529" x="4597400" y="3886200"/>
          <p14:tracePt t="43545" x="4597400" y="3905250"/>
          <p14:tracePt t="43562" x="4603750" y="3911600"/>
          <p14:tracePt t="43579" x="4641850" y="3911600"/>
          <p14:tracePt t="43595" x="4673600" y="3905250"/>
          <p14:tracePt t="43612" x="4768850" y="3873500"/>
          <p14:tracePt t="43628" x="4972050" y="3765550"/>
          <p14:tracePt t="43645" x="5194300" y="3657600"/>
          <p14:tracePt t="43649" x="5321300" y="3587750"/>
          <p14:tracePt t="43662" x="5518150" y="3505200"/>
          <p14:tracePt t="43678" x="5746750" y="3384550"/>
          <p14:tracePt t="43695" x="5892800" y="3314700"/>
          <p14:tracePt t="43712" x="6140450" y="3168650"/>
          <p14:tracePt t="43728" x="6375400" y="3028950"/>
          <p14:tracePt t="43745" x="6604000" y="2895600"/>
          <p14:tracePt t="43762" x="6813550" y="2800350"/>
          <p14:tracePt t="43778" x="6972300" y="2743200"/>
          <p14:tracePt t="43795" x="7156450" y="2667000"/>
          <p14:tracePt t="43812" x="7219950" y="2635250"/>
          <p14:tracePt t="43828" x="7245350" y="2622550"/>
          <p14:tracePt t="43845" x="7258050" y="2616200"/>
          <p14:tracePt t="43861" x="7264400" y="2597150"/>
          <p14:tracePt t="43878" x="7277100" y="2571750"/>
          <p14:tracePt t="43895" x="7283450" y="2565400"/>
          <p14:tracePt t="43911" x="7289800" y="2559050"/>
          <p14:tracePt t="43928" x="7296150" y="2559050"/>
          <p14:tracePt t="43954" x="7296150" y="2552700"/>
          <p14:tracePt t="44155" x="7302500" y="2552700"/>
          <p14:tracePt t="44181" x="7308850" y="2552700"/>
          <p14:tracePt t="44196" x="7308850" y="2546350"/>
          <p14:tracePt t="44238" x="7308850" y="2540000"/>
          <p14:tracePt t="44269" x="7315200" y="2540000"/>
          <p14:tracePt t="44277" x="7315200" y="2533650"/>
          <p14:tracePt t="44294" x="7315200" y="2527300"/>
          <p14:tracePt t="45919" x="7302500" y="2540000"/>
          <p14:tracePt t="45927" x="7270750" y="2565400"/>
          <p14:tracePt t="45936" x="7200900" y="2603500"/>
          <p14:tracePt t="45948" x="7156450" y="2628900"/>
          <p14:tracePt t="45962" x="6953250" y="2749550"/>
          <p14:tracePt t="45979" x="6711950" y="2933700"/>
          <p14:tracePt t="45995" x="6521450" y="3079750"/>
          <p14:tracePt t="46012" x="6197600" y="3270250"/>
          <p14:tracePt t="46029" x="6026150" y="3359150"/>
          <p14:tracePt t="46047" x="5816600" y="3460750"/>
          <p14:tracePt t="46062" x="5778500" y="3473450"/>
          <p14:tracePt t="46079" x="5721350" y="3473450"/>
          <p14:tracePt t="46095" x="5702300" y="3473450"/>
          <p14:tracePt t="46112" x="5676900" y="3460750"/>
          <p14:tracePt t="46129" x="5651500" y="3448050"/>
          <p14:tracePt t="46146" x="5575300" y="3422650"/>
          <p14:tracePt t="46162" x="5492750" y="3403600"/>
          <p14:tracePt t="46179" x="5429250" y="3403600"/>
          <p14:tracePt t="46196" x="5308600" y="3409950"/>
          <p14:tracePt t="46212" x="5149850" y="3467100"/>
          <p14:tracePt t="46229" x="5016500" y="3524250"/>
          <p14:tracePt t="46247" x="4921250" y="3594100"/>
          <p14:tracePt t="46263" x="4908550" y="3606800"/>
          <p14:tracePt t="46279" x="4889500" y="3625850"/>
          <p14:tracePt t="46296" x="4883150" y="3632200"/>
          <p14:tracePt t="46312" x="4883150" y="3638550"/>
          <p14:tracePt t="46329" x="4857750" y="3657600"/>
          <p14:tracePt t="46346" x="4813300" y="3670300"/>
          <p14:tracePt t="46362" x="4756150" y="3689350"/>
          <p14:tracePt t="46379" x="4711700" y="3702050"/>
          <p14:tracePt t="46396" x="4705350" y="3708400"/>
          <p14:tracePt t="46429" x="4711700" y="3708400"/>
          <p14:tracePt t="46445" x="4762500" y="3683000"/>
          <p14:tracePt t="46462" x="4826000" y="3663950"/>
          <p14:tracePt t="46479" x="4965700" y="3575050"/>
          <p14:tracePt t="46495" x="5149850" y="3479800"/>
          <p14:tracePt t="46512" x="5791200" y="3200400"/>
          <p14:tracePt t="46529" x="6153150" y="3060700"/>
          <p14:tracePt t="46546" x="6477000" y="2946400"/>
          <p14:tracePt t="46562" x="6654800" y="2876550"/>
          <p14:tracePt t="46579" x="6826250" y="2781300"/>
          <p14:tracePt t="46596" x="6991350" y="2679700"/>
          <p14:tracePt t="46612" x="7092950" y="2616200"/>
          <p14:tracePt t="46629" x="7232650" y="2546350"/>
          <p14:tracePt t="46646" x="7340600" y="2489200"/>
          <p14:tracePt t="46663" x="7442200" y="2457450"/>
          <p14:tracePt t="46679" x="7499350" y="2438400"/>
          <p14:tracePt t="46696" x="7531100" y="2432050"/>
          <p14:tracePt t="46713" x="7531100" y="2425700"/>
          <p14:tracePt t="46892" x="7512050" y="2438400"/>
          <p14:tracePt t="46901" x="7493000" y="2457450"/>
          <p14:tracePt t="46912" x="7454900" y="2482850"/>
          <p14:tracePt t="46929" x="7315200" y="2559050"/>
          <p14:tracePt t="46946" x="7048500" y="2724150"/>
          <p14:tracePt t="46962" x="6699250" y="2927350"/>
          <p14:tracePt t="46979" x="6299200" y="3143250"/>
          <p14:tracePt t="46996" x="5734050" y="3435350"/>
          <p14:tracePt t="47013" x="5397500" y="3594100"/>
          <p14:tracePt t="47030" x="5213350" y="3676650"/>
          <p14:tracePt t="47046" x="5073650" y="3746500"/>
          <p14:tracePt t="47062" x="4914900" y="3797300"/>
          <p14:tracePt t="47079" x="4794250" y="3835400"/>
          <p14:tracePt t="47096" x="4699000" y="3848100"/>
          <p14:tracePt t="47112" x="4667250" y="3854450"/>
          <p14:tracePt t="47129" x="4660900" y="3854450"/>
          <p14:tracePt t="47162" x="4667250" y="3854450"/>
          <p14:tracePt t="47179" x="4673600" y="3841750"/>
          <p14:tracePt t="47196" x="4686300" y="3816350"/>
          <p14:tracePt t="47212" x="4699000" y="3797300"/>
          <p14:tracePt t="47230" x="4743450" y="3752850"/>
          <p14:tracePt t="47247" x="4927600" y="3619500"/>
          <p14:tracePt t="47262" x="5200650" y="3448050"/>
          <p14:tracePt t="47279" x="5543550" y="3289300"/>
          <p14:tracePt t="47296" x="5892800" y="3175000"/>
          <p14:tracePt t="47313" x="6216650" y="3067050"/>
          <p14:tracePt t="47329" x="6438900" y="2978150"/>
          <p14:tracePt t="47346" x="6711950" y="2838450"/>
          <p14:tracePt t="47363" x="6927850" y="2705100"/>
          <p14:tracePt t="47379" x="7118350" y="2559050"/>
          <p14:tracePt t="47396" x="7219950" y="2463800"/>
          <p14:tracePt t="47413" x="7302500" y="2406650"/>
          <p14:tracePt t="47429" x="7378700" y="2362200"/>
          <p14:tracePt t="47446" x="7397750" y="2355850"/>
          <p14:tracePt t="47462" x="7397750" y="2349500"/>
          <p14:tracePt t="48295" x="7397750" y="2355850"/>
          <p14:tracePt t="48302" x="7397750" y="2362200"/>
          <p14:tracePt t="48315" x="7397750" y="2368550"/>
          <p14:tracePt t="48332" x="7385050" y="2393950"/>
          <p14:tracePt t="48349" x="7359650" y="2438400"/>
          <p14:tracePt t="48365" x="7321550" y="2476500"/>
          <p14:tracePt t="48381" x="7296150" y="2508250"/>
          <p14:tracePt t="48398" x="7245350" y="2552700"/>
          <p14:tracePt t="48401" x="7219950" y="2571750"/>
          <p14:tracePt t="48415" x="7188200" y="2590800"/>
          <p14:tracePt t="48430" x="7175500" y="2597150"/>
          <p14:tracePt t="48633" x="7175500" y="2584450"/>
          <p14:tracePt t="48643" x="7175500" y="2571750"/>
          <p14:tracePt t="48651" x="7175500" y="2552700"/>
          <p14:tracePt t="48665" x="7188200" y="2533650"/>
          <p14:tracePt t="48681" x="7194550" y="2508250"/>
          <p14:tracePt t="48697" x="7200900" y="2482850"/>
          <p14:tracePt t="48714" x="7213600" y="2457450"/>
          <p14:tracePt t="48732" x="7219950" y="2432050"/>
          <p14:tracePt t="48747" x="7226300" y="2413000"/>
          <p14:tracePt t="48764" x="7226300" y="2406650"/>
          <p14:tracePt t="48782" x="7226300" y="2387600"/>
          <p14:tracePt t="48797" x="7226300" y="2374900"/>
          <p14:tracePt t="48814" x="7226300" y="2368550"/>
          <p14:tracePt t="48831" x="7226300" y="2362200"/>
          <p14:tracePt t="48847" x="7226300" y="2355850"/>
          <p14:tracePt t="48864" x="7226300" y="2349500"/>
          <p14:tracePt t="49005" x="7226300" y="2343150"/>
          <p14:tracePt t="49142" x="7219950" y="2343150"/>
          <p14:tracePt t="49189" x="7213600" y="2343150"/>
          <p14:tracePt t="49213" x="7207250" y="2343150"/>
          <p14:tracePt t="49229" x="7200900" y="2343150"/>
          <p14:tracePt t="49237" x="7194550" y="2343150"/>
          <p14:tracePt t="49249" x="7181850" y="2343150"/>
          <p14:tracePt t="49265" x="7162800" y="2343150"/>
          <p14:tracePt t="49281" x="7131050" y="2355850"/>
          <p14:tracePt t="49297" x="7099300" y="2381250"/>
          <p14:tracePt t="49313" x="7035800" y="2413000"/>
          <p14:tracePt t="49330" x="6978650" y="2457450"/>
          <p14:tracePt t="49347" x="6896100" y="2546350"/>
          <p14:tracePt t="49363" x="6813550" y="2654300"/>
          <p14:tracePt t="49380" x="6667500" y="2895600"/>
          <p14:tracePt t="49397" x="6521450" y="3130550"/>
          <p14:tracePt t="49413" x="6292850" y="3441700"/>
          <p14:tracePt t="49430" x="6121400" y="3670300"/>
          <p14:tracePt t="49447" x="6000750" y="3835400"/>
          <p14:tracePt t="49464" x="5867400" y="3987800"/>
          <p14:tracePt t="49481" x="5746750" y="4083050"/>
          <p14:tracePt t="49497" x="5670550" y="4140200"/>
          <p14:tracePt t="49515" x="5568950" y="4152900"/>
          <p14:tracePt t="49658" x="5556250" y="4140200"/>
          <p14:tracePt t="49666" x="5492750" y="4095750"/>
          <p14:tracePt t="49674" x="5391150" y="4108450"/>
          <p14:tracePt t="49682" x="5283200" y="4152900"/>
          <p14:tracePt t="49698" x="5080000" y="4279900"/>
          <p14:tracePt t="49716" x="4914900" y="4521200"/>
          <p14:tracePt t="49732" x="4711700" y="4959350"/>
          <p14:tracePt t="49749" x="4578350" y="5480050"/>
          <p14:tracePt t="49765" x="4502150" y="5791200"/>
          <p14:tracePt t="49782" x="4464050" y="5975350"/>
          <p14:tracePt t="49800" x="4464050" y="6038850"/>
          <p14:tracePt t="49834" x="4489450" y="6032500"/>
          <p14:tracePt t="49849" x="4521200" y="6007100"/>
          <p14:tracePt t="49866" x="4546600" y="5975350"/>
          <p14:tracePt t="49883" x="4559300" y="5969000"/>
          <p14:tracePt t="49899" x="4572000" y="5956300"/>
          <p14:tracePt t="49915" x="4597400" y="5937250"/>
          <p14:tracePt t="49933" x="4622800" y="5905500"/>
          <p14:tracePt t="49950" x="4648200" y="5886450"/>
          <p14:tracePt t="49965" x="4673600" y="5880100"/>
          <p14:tracePt t="49981" x="4699000" y="5880100"/>
          <p14:tracePt t="49997" x="4718050" y="5886450"/>
          <p14:tracePt t="50013" x="4730750" y="5899150"/>
          <p14:tracePt t="50030" x="4737100" y="5899150"/>
          <p14:tracePt t="50046" x="4749800" y="5886450"/>
          <p14:tracePt t="50063" x="4768850" y="5867400"/>
          <p14:tracePt t="50080" x="4787900" y="5854700"/>
          <p14:tracePt t="50097" x="4826000" y="5797550"/>
          <p14:tracePt t="50114" x="4857750" y="5772150"/>
          <p14:tracePt t="50131" x="4902200" y="5746750"/>
          <p14:tracePt t="50148" x="4933950" y="5740400"/>
          <p14:tracePt t="50165" x="4984750" y="5727700"/>
          <p14:tracePt t="50181" x="5054600" y="5715000"/>
          <p14:tracePt t="50197" x="5124450" y="5683250"/>
          <p14:tracePt t="50214" x="5226050" y="5626100"/>
          <p14:tracePt t="50231" x="5314950" y="5581650"/>
          <p14:tracePt t="50248" x="5365750" y="5556250"/>
          <p14:tracePt t="50265" x="5441950" y="5518150"/>
          <p14:tracePt t="50281" x="5518150" y="5486400"/>
          <p14:tracePt t="50298" x="5632450" y="5422900"/>
          <p14:tracePt t="50315" x="5759450" y="5353050"/>
          <p14:tracePt t="50331" x="5861050" y="5308600"/>
          <p14:tracePt t="50347" x="5962650" y="5251450"/>
          <p14:tracePt t="50363" x="6051550" y="5200650"/>
          <p14:tracePt t="50380" x="6216650" y="5099050"/>
          <p14:tracePt t="50397" x="6362700" y="5016500"/>
          <p14:tracePt t="50413" x="6540500" y="4927600"/>
          <p14:tracePt t="50430" x="6737350" y="4838700"/>
          <p14:tracePt t="50447" x="6883400" y="4781550"/>
          <p14:tracePt t="50463" x="7105650" y="4705350"/>
          <p14:tracePt t="50480" x="7245350" y="4648200"/>
          <p14:tracePt t="50497" x="7340600" y="4603750"/>
          <p14:tracePt t="50513" x="7467600" y="4508500"/>
          <p14:tracePt t="50531" x="7550150" y="4425950"/>
          <p14:tracePt t="50547" x="7639050" y="4330700"/>
          <p14:tracePt t="50563" x="7702550" y="4273550"/>
          <p14:tracePt t="50580" x="7823200" y="4191000"/>
          <p14:tracePt t="50597" x="7931150" y="4140200"/>
          <p14:tracePt t="50613" x="8039100" y="4089400"/>
          <p14:tracePt t="50630" x="8210550" y="4025900"/>
          <p14:tracePt t="50647" x="8362950" y="3968750"/>
          <p14:tracePt t="50663" x="8483600" y="3930650"/>
          <p14:tracePt t="50680" x="8528050" y="3905250"/>
          <p14:tracePt t="50696" x="8553450" y="3898900"/>
          <p14:tracePt t="50713" x="8559800" y="3892550"/>
          <p14:tracePt t="50747" x="8559800" y="3924300"/>
          <p14:tracePt t="50763" x="8528050" y="4006850"/>
          <p14:tracePt t="50780" x="8496300" y="4051300"/>
          <p14:tracePt t="51041" x="8496300" y="4044950"/>
          <p14:tracePt t="51051" x="8496300" y="4038600"/>
          <p14:tracePt t="51056" x="8496300" y="4032250"/>
          <p14:tracePt t="51067" x="8496300" y="4025900"/>
          <p14:tracePt t="51082" x="8496300" y="4019550"/>
          <p14:tracePt t="51099" x="8502650" y="4019550"/>
          <p14:tracePt t="51114" x="8509000" y="4013200"/>
          <p14:tracePt t="51131" x="8509000" y="4006850"/>
          <p14:tracePt t="51147" x="8515350" y="4000500"/>
          <p14:tracePt t="51170" x="8521700" y="4000500"/>
          <p14:tracePt t="51181" x="8521700" y="3994150"/>
          <p14:tracePt t="51203" x="8521700" y="3987800"/>
          <p14:tracePt t="51218" x="8528050" y="3981450"/>
          <p14:tracePt t="51231" x="8528050" y="3975100"/>
          <p14:tracePt t="51247" x="8528050" y="3956050"/>
          <p14:tracePt t="51265" x="8540750" y="3943350"/>
          <p14:tracePt t="51281" x="8547100" y="3937000"/>
          <p14:tracePt t="51297" x="8559800" y="3911600"/>
          <p14:tracePt t="51314" x="8572500" y="3867150"/>
          <p14:tracePt t="51331" x="8591550" y="3835400"/>
          <p14:tracePt t="51348" x="8616950" y="3790950"/>
          <p14:tracePt t="51364" x="8629650" y="3752850"/>
          <p14:tracePt t="51381" x="8642350" y="3708400"/>
          <p14:tracePt t="51397" x="8655050" y="3657600"/>
          <p14:tracePt t="51414" x="8667750" y="3625850"/>
          <p14:tracePt t="51430" x="8674100" y="3619500"/>
          <p14:tracePt t="51447" x="8680450" y="3606800"/>
          <p14:tracePt t="51863" x="8674100" y="3606800"/>
          <p14:tracePt t="51871" x="8674100" y="3613150"/>
          <p14:tracePt t="51883" x="8667750" y="3613150"/>
          <p14:tracePt t="51899" x="8648700" y="3619500"/>
          <p14:tracePt t="51915" x="8623300" y="3644900"/>
          <p14:tracePt t="51933" x="8502650" y="3683000"/>
          <p14:tracePt t="51949" x="8477250" y="3689350"/>
          <p14:tracePt t="51968" x="8223250" y="3784600"/>
          <p14:tracePt t="51983" x="8064500" y="3829050"/>
          <p14:tracePt t="51999" x="7778750" y="3886200"/>
          <p14:tracePt t="52015" x="7531100" y="3930650"/>
          <p14:tracePt t="52032" x="7264400" y="3987800"/>
          <p14:tracePt t="52048" x="7054850" y="4019550"/>
          <p14:tracePt t="52065" x="6826250" y="4083050"/>
          <p14:tracePt t="52081" x="6642100" y="4121150"/>
          <p14:tracePt t="52098" x="6419850" y="4178300"/>
          <p14:tracePt t="52115" x="6261100" y="4216400"/>
          <p14:tracePt t="52131" x="6140450" y="4254500"/>
          <p14:tracePt t="52148" x="6057900" y="4279900"/>
          <p14:tracePt t="52153" x="6026150" y="4292600"/>
          <p14:tracePt t="52165" x="5988050" y="4298950"/>
          <p14:tracePt t="52182" x="5886450" y="4330700"/>
          <p14:tracePt t="52200" x="5740400" y="4375150"/>
          <p14:tracePt t="52215" x="5657850" y="4387850"/>
          <p14:tracePt t="52232" x="5581650" y="4406900"/>
          <p14:tracePt t="52249" x="5568950" y="4413250"/>
          <p14:tracePt t="52265" x="5549900" y="4413250"/>
          <p14:tracePt t="52283" x="5549900" y="4419600"/>
          <p14:tracePt t="52299" x="5537200" y="4432300"/>
          <p14:tracePt t="52315" x="5518150" y="4451350"/>
          <p14:tracePt t="52331" x="5486400" y="4470400"/>
          <p14:tracePt t="52348" x="5461000" y="4489450"/>
          <p14:tracePt t="52365" x="5422900" y="4502150"/>
          <p14:tracePt t="52382" x="5403850" y="4521200"/>
          <p14:tracePt t="52399" x="5397500" y="4552950"/>
          <p14:tracePt t="52415" x="5397500" y="4572000"/>
          <p14:tracePt t="52433" x="5397500" y="4622800"/>
          <p14:tracePt t="52450" x="5397500" y="4629150"/>
          <p14:tracePt t="52465" x="5397500" y="4641850"/>
          <p14:tracePt t="52482" x="5391150" y="4660900"/>
          <p14:tracePt t="52499" x="5384800" y="4692650"/>
          <p14:tracePt t="52515" x="5378450" y="4718050"/>
          <p14:tracePt t="52532" x="5378450" y="4724400"/>
          <p14:tracePt t="52548" x="5384800" y="4737100"/>
          <p14:tracePt t="52565" x="5403850" y="4749800"/>
          <p14:tracePt t="52582" x="5441950" y="4756150"/>
          <p14:tracePt t="52598" x="5549900" y="4756150"/>
          <p14:tracePt t="52615" x="5708650" y="4711700"/>
          <p14:tracePt t="52632" x="6045200" y="4597400"/>
          <p14:tracePt t="52648" x="6311900" y="4495800"/>
          <p14:tracePt t="52652" x="6489700" y="4419600"/>
          <p14:tracePt t="52665" x="6635750" y="4343400"/>
          <p14:tracePt t="52681" x="6997700" y="4108450"/>
          <p14:tracePt t="52699" x="7359650" y="3886200"/>
          <p14:tracePt t="52716" x="7588250" y="3790950"/>
          <p14:tracePt t="52732" x="7734300" y="3721100"/>
          <p14:tracePt t="52748" x="7835900" y="3683000"/>
          <p14:tracePt t="52766" x="7931150" y="3644900"/>
          <p14:tracePt t="52782" x="7975600" y="3619500"/>
          <p14:tracePt t="53274" x="7975600" y="3625850"/>
          <p14:tracePt t="53281" x="7950200" y="3644900"/>
          <p14:tracePt t="53289" x="7912100" y="3663950"/>
          <p14:tracePt t="53300" x="7816850" y="3727450"/>
          <p14:tracePt t="53315" x="7689850" y="3797300"/>
          <p14:tracePt t="53332" x="7518400" y="3879850"/>
          <p14:tracePt t="53349" x="7277100" y="3987800"/>
          <p14:tracePt t="53366" x="6832600" y="4127500"/>
          <p14:tracePt t="53381" x="6699250" y="4171950"/>
          <p14:tracePt t="53398" x="6527800" y="4235450"/>
          <p14:tracePt t="53414" x="6273800" y="4337050"/>
          <p14:tracePt t="53431" x="6089650" y="4406900"/>
          <p14:tracePt t="53448" x="5930900" y="4470400"/>
          <p14:tracePt t="53465" x="5829300" y="4514850"/>
          <p14:tracePt t="53482" x="5753100" y="4552950"/>
          <p14:tracePt t="53498" x="5721350" y="4584700"/>
          <p14:tracePt t="53515" x="5715000" y="4591050"/>
          <p14:tracePt t="53531" x="5715000" y="4603750"/>
          <p14:tracePt t="53586" x="5715000" y="4610100"/>
          <p14:tracePt t="53595" x="5708650" y="4610100"/>
          <p14:tracePt t="53604" x="5702300" y="4616450"/>
          <p14:tracePt t="53617" x="5689600" y="4622800"/>
          <p14:tracePt t="53634" x="5689600" y="4635500"/>
          <p14:tracePt t="53650" x="5695950" y="4648200"/>
          <p14:tracePt t="53667" x="5765800" y="4654550"/>
          <p14:tracePt t="53684" x="5880100" y="4654550"/>
          <p14:tracePt t="53703" x="6076950" y="4622800"/>
          <p14:tracePt t="53717" x="6515100" y="4495800"/>
          <p14:tracePt t="53734" x="6908800" y="4375150"/>
          <p14:tracePt t="53750" x="7435850" y="4203700"/>
          <p14:tracePt t="53766" x="7759700" y="4076700"/>
          <p14:tracePt t="53783" x="8007350" y="3968750"/>
          <p14:tracePt t="53800" x="8185150" y="3854450"/>
          <p14:tracePt t="53816" x="8299450" y="3778250"/>
          <p14:tracePt t="53834" x="8362950" y="3733800"/>
          <p14:tracePt t="53851" x="8382000" y="3714750"/>
          <p14:tracePt t="53867" x="8388350" y="3708400"/>
          <p14:tracePt t="53884" x="8394700" y="3695700"/>
          <p14:tracePt t="53901" x="8401050" y="3689350"/>
          <p14:tracePt t="53934" x="8401050" y="3683000"/>
          <p14:tracePt t="54145" x="8401050" y="3670300"/>
          <p14:tracePt t="54152" x="8401050" y="3657600"/>
          <p14:tracePt t="54241" x="8394700" y="3657600"/>
          <p14:tracePt t="54256" x="8382000" y="3657600"/>
          <p14:tracePt t="54264" x="8356600" y="3657600"/>
          <p14:tracePt t="54280" x="8350250" y="3657600"/>
          <p14:tracePt t="54288" x="8337550" y="3657600"/>
          <p14:tracePt t="54300" x="8331200" y="3657600"/>
          <p14:tracePt t="54317" x="8324850" y="3657600"/>
          <p14:tracePt t="54333" x="8318500" y="3657600"/>
          <p14:tracePt t="55447" x="8318500" y="3651250"/>
          <p14:tracePt t="55470" x="8318500" y="3644900"/>
          <p14:tracePt t="55537" x="8318500" y="3638550"/>
          <p14:tracePt t="55545" x="8324850" y="3638550"/>
          <p14:tracePt t="55649" x="8331200" y="3638550"/>
          <p14:tracePt t="56061" x="8331200" y="3632200"/>
          <p14:tracePt t="56068" x="8337550" y="3625850"/>
          <p14:tracePt t="56084" x="8337550" y="3619500"/>
          <p14:tracePt t="56098" x="8343900" y="3606800"/>
          <p14:tracePt t="56115" x="8350250" y="3600450"/>
          <p14:tracePt t="56132" x="8350250" y="3594100"/>
          <p14:tracePt t="56171" x="8356600" y="3587750"/>
          <p14:tracePt t="56195" x="8362950" y="3587750"/>
          <p14:tracePt t="56204" x="8369300" y="3581400"/>
          <p14:tracePt t="56219" x="8375650" y="3581400"/>
          <p14:tracePt t="56232" x="8382000" y="3575050"/>
          <p14:tracePt t="56248" x="8388350" y="3568700"/>
          <p14:tracePt t="56265" x="8401050" y="3562350"/>
          <p14:tracePt t="56282" x="8413750" y="3556000"/>
          <p14:tracePt t="56298" x="8420100" y="3556000"/>
          <p14:tracePt t="56551" x="8420100" y="3549650"/>
          <p14:tracePt t="56583" x="8426450" y="3549650"/>
          <p14:tracePt t="56623" x="8432800" y="3543300"/>
          <p14:tracePt t="56647" x="8432800" y="3536950"/>
          <p14:tracePt t="56745" x="8432800" y="3530600"/>
          <p14:tracePt t="56760" x="8439150" y="3524250"/>
          <p14:tracePt t="56770" x="8439150" y="3517900"/>
          <p14:tracePt t="56784" x="8439150" y="3511550"/>
          <p14:tracePt t="56798" x="8445500" y="3511550"/>
          <p14:tracePt t="56815" x="8451850" y="3505200"/>
          <p14:tracePt t="56831" x="8451850" y="3492500"/>
          <p14:tracePt t="56848" x="8451850" y="3479800"/>
          <p14:tracePt t="56865" x="8445500" y="3467100"/>
          <p14:tracePt t="56882" x="8413750" y="3460750"/>
          <p14:tracePt t="56898" x="8369300" y="3460750"/>
          <p14:tracePt t="56915" x="8337550" y="3460750"/>
          <p14:tracePt t="56932" x="8293100" y="3467100"/>
          <p14:tracePt t="56949" x="8255000" y="3492500"/>
          <p14:tracePt t="57187" x="8293100" y="3454400"/>
          <p14:tracePt t="57194" x="8318500" y="3409950"/>
          <p14:tracePt t="57204" x="8331200" y="3365500"/>
          <p14:tracePt t="57217" x="8331200" y="3359150"/>
          <p14:tracePt t="57232" x="8331200" y="3340100"/>
          <p14:tracePt t="57248" x="8312150" y="3340100"/>
          <p14:tracePt t="57265" x="8280400" y="3340100"/>
          <p14:tracePt t="57282" x="8223250" y="3352800"/>
          <p14:tracePt t="57298" x="8191500" y="3384550"/>
          <p14:tracePt t="57315" x="8147050" y="3429000"/>
          <p14:tracePt t="57331" x="8102600" y="3460750"/>
          <p14:tracePt t="57348" x="8051800" y="3511550"/>
          <p14:tracePt t="57365" x="7994650" y="3556000"/>
          <p14:tracePt t="57382" x="7950200" y="3594100"/>
          <p14:tracePt t="57398" x="7893050" y="3638550"/>
          <p14:tracePt t="57415" x="7823200" y="3733800"/>
          <p14:tracePt t="57432" x="7747000" y="3822700"/>
          <p14:tracePt t="57449" x="7658100" y="3962400"/>
          <p14:tracePt t="57465" x="7512050" y="4140200"/>
          <p14:tracePt t="57482" x="7226300" y="4343400"/>
          <p14:tracePt t="57499" x="6877050" y="4476750"/>
          <p14:tracePt t="57515" x="6337300" y="4610100"/>
          <p14:tracePt t="57532" x="5949950" y="4686300"/>
          <p14:tracePt t="57548" x="5353050" y="4781550"/>
          <p14:tracePt t="57565" x="5092700" y="4826000"/>
          <p14:tracePt t="57582" x="4940300" y="4845050"/>
          <p14:tracePt t="57599" x="4908550" y="4845050"/>
          <p14:tracePt t="57615" x="4902200" y="4845050"/>
          <p14:tracePt t="57648" x="4889500" y="4857750"/>
          <p14:tracePt t="57665" x="4813300" y="4870450"/>
          <p14:tracePt t="57682" x="4692650" y="4902200"/>
          <p14:tracePt t="57699" x="4584700" y="4933950"/>
          <p14:tracePt t="57715" x="4508500" y="4959350"/>
          <p14:tracePt t="57732" x="4438650" y="5010150"/>
          <p14:tracePt t="57749" x="4406900" y="5041900"/>
          <p14:tracePt t="57765" x="4394200" y="5073650"/>
          <p14:tracePt t="57782" x="4375150" y="5105400"/>
          <p14:tracePt t="57798" x="4337050" y="5149850"/>
          <p14:tracePt t="57815" x="4292600" y="5181600"/>
          <p14:tracePt t="57832" x="4267200" y="5200650"/>
          <p14:tracePt t="57849" x="4235450" y="5213350"/>
          <p14:tracePt t="57865" x="4210050" y="5226050"/>
          <p14:tracePt t="57882" x="4184650" y="5232400"/>
          <p14:tracePt t="57899" x="4171950" y="5232400"/>
          <p14:tracePt t="57915" x="4159250" y="5232400"/>
          <p14:tracePt t="57932" x="4114800" y="5238750"/>
          <p14:tracePt t="57950" x="4038600" y="5245100"/>
          <p14:tracePt t="57965" x="3994150" y="5251450"/>
          <p14:tracePt t="58162" x="4000500" y="5251450"/>
          <p14:tracePt t="58168" x="4019550" y="5238750"/>
          <p14:tracePt t="58185" x="4038600" y="5207000"/>
          <p14:tracePt t="58202" x="4038600" y="5175250"/>
          <p14:tracePt t="58217" x="4032250" y="5156200"/>
          <p14:tracePt t="58233" x="4019550" y="5156200"/>
          <p14:tracePt t="58249" x="3994150" y="5156200"/>
          <p14:tracePt t="58266" x="3975100" y="5156200"/>
          <p14:tracePt t="58282" x="3949700" y="5162550"/>
          <p14:tracePt t="58299" x="3917950" y="5194300"/>
          <p14:tracePt t="58315" x="3860800" y="5232400"/>
          <p14:tracePt t="58332" x="3702050" y="5276850"/>
          <p14:tracePt t="58349" x="3581400" y="5308600"/>
          <p14:tracePt t="58366" x="3473450" y="5340350"/>
          <p14:tracePt t="58382" x="3346450" y="5378450"/>
          <p14:tracePt t="58399" x="3194050" y="5410200"/>
          <p14:tracePt t="58415" x="3048000" y="5416550"/>
          <p14:tracePt t="58432" x="2971800" y="5416550"/>
          <p14:tracePt t="58449" x="2940050" y="5416550"/>
          <p14:tracePt t="58465" x="2933700" y="5416550"/>
          <p14:tracePt t="58568" x="2933700" y="5422900"/>
          <p14:tracePt t="58576" x="2927350" y="5429250"/>
          <p14:tracePt t="58584" x="2927350" y="5435600"/>
          <p14:tracePt t="58599" x="2908300" y="5454650"/>
          <p14:tracePt t="58616" x="2895600" y="5467350"/>
          <p14:tracePt t="58632" x="2863850" y="5505450"/>
          <p14:tracePt t="58649" x="2838450" y="5537200"/>
          <p14:tracePt t="58666" x="2819400" y="5568950"/>
          <p14:tracePt t="58682" x="2800350" y="5575300"/>
          <p14:tracePt t="58700" x="2794000" y="5575300"/>
          <p14:tracePt t="58732" x="2787650" y="5575300"/>
          <p14:tracePt t="58749" x="2768600" y="5556250"/>
          <p14:tracePt t="58765" x="2762250" y="5537200"/>
          <p14:tracePt t="58782" x="2755900" y="5524500"/>
          <p14:tracePt t="58799" x="2749550" y="5518150"/>
          <p14:tracePt t="58886" x="2749550" y="5524500"/>
          <p14:tracePt t="58894" x="2749550" y="5530850"/>
          <p14:tracePt t="58903" x="2749550" y="5537200"/>
          <p14:tracePt t="58917" x="2743200" y="5543550"/>
          <p14:tracePt t="58933" x="2730500" y="5562600"/>
          <p14:tracePt t="58951" x="2698750" y="5581650"/>
          <p14:tracePt t="58966" x="2647950" y="5600700"/>
          <p14:tracePt t="58983" x="2603500" y="5607050"/>
          <p14:tracePt t="58999" x="2584450" y="5607050"/>
          <p14:tracePt t="59016" x="2578100" y="5607050"/>
          <p14:tracePt t="59033" x="2578100" y="5600700"/>
          <p14:tracePt t="59049" x="2578100" y="5568950"/>
          <p14:tracePt t="59066" x="2584450" y="5549900"/>
          <p14:tracePt t="59083" x="2609850" y="5524500"/>
          <p14:tracePt t="59099" x="2673350" y="5492750"/>
          <p14:tracePt t="59116" x="2787650" y="5467350"/>
          <p14:tracePt t="59132" x="2946400" y="5467350"/>
          <p14:tracePt t="59149" x="3003550" y="5467350"/>
          <p14:tracePt t="59152" x="3016250" y="5473700"/>
          <p14:tracePt t="59166" x="3016250" y="5480050"/>
          <p14:tracePt t="59183" x="3016250" y="5518150"/>
          <p14:tracePt t="59199" x="3003550" y="5549900"/>
          <p14:tracePt t="59215" x="2940050" y="5600700"/>
          <p14:tracePt t="59232" x="2863850" y="5632450"/>
          <p14:tracePt t="59249" x="2800350" y="5657850"/>
          <p14:tracePt t="59266" x="2762250" y="5664200"/>
          <p14:tracePt t="59283" x="2749550" y="5664200"/>
          <p14:tracePt t="59299" x="2743200" y="5651500"/>
          <p14:tracePt t="59316" x="2749550" y="5607050"/>
          <p14:tracePt t="59332" x="2768600" y="5575300"/>
          <p14:tracePt t="59349" x="2800350" y="5537200"/>
          <p14:tracePt t="59366" x="2819400" y="5511800"/>
          <p14:tracePt t="59465" x="2819400" y="5518150"/>
          <p14:tracePt t="59473" x="2819400" y="5524500"/>
          <p14:tracePt t="59489" x="2819400" y="5530850"/>
          <p14:tracePt t="59554" x="2819400" y="5524500"/>
          <p14:tracePt t="59562" x="2825750" y="5524500"/>
          <p14:tracePt t="59570" x="2825750" y="5518150"/>
          <p14:tracePt t="59892" x="2832100" y="5518150"/>
          <p14:tracePt t="59900" x="2838450" y="5505450"/>
          <p14:tracePt t="59907" x="2844800" y="5505450"/>
          <p14:tracePt t="59916" x="2851150" y="5499100"/>
          <p14:tracePt t="59933" x="2863850" y="5486400"/>
          <p14:tracePt t="59951" x="2870200" y="5480050"/>
          <p14:tracePt t="59966" x="2870200" y="5473700"/>
          <p14:tracePt t="59982" x="2870200" y="5467350"/>
          <p14:tracePt t="60016" x="2876550" y="5461000"/>
          <p14:tracePt t="60032" x="2882900" y="5454650"/>
          <p14:tracePt t="60049" x="2889250" y="5448300"/>
          <p14:tracePt t="60066" x="2895600" y="5441950"/>
          <p14:tracePt t="60083" x="2901950" y="5435600"/>
          <p14:tracePt t="61529" x="2895600" y="5441950"/>
          <p14:tracePt t="61536" x="2889250" y="5448300"/>
          <p14:tracePt t="61544" x="2870200" y="5461000"/>
          <p14:tracePt t="61553" x="2851150" y="5467350"/>
          <p14:tracePt t="61567" x="2794000" y="5473700"/>
          <p14:tracePt t="61583" x="2692400" y="5511800"/>
          <p14:tracePt t="61600" x="2635250" y="5524500"/>
          <p14:tracePt t="61617" x="2597150" y="5530850"/>
          <p14:tracePt t="61633" x="2578100" y="5537200"/>
          <p14:tracePt t="61650" x="2571750" y="5543550"/>
          <p14:tracePt t="61802" x="2571750" y="5537200"/>
          <p14:tracePt t="61946" x="2571750" y="5530850"/>
          <p14:tracePt t="62680" x="2565400" y="5530850"/>
          <p14:tracePt t="62839" x="2559050" y="5530850"/>
          <p14:tracePt t="63460" x="2571750" y="5530850"/>
          <p14:tracePt t="63469" x="2609850" y="5530850"/>
          <p14:tracePt t="63476" x="2635250" y="5530850"/>
          <p14:tracePt t="63484" x="2686050" y="5530850"/>
          <p14:tracePt t="63501" x="2800350" y="5530850"/>
          <p14:tracePt t="63517" x="2952750" y="5537200"/>
          <p14:tracePt t="63534" x="3028950" y="5543550"/>
          <p14:tracePt t="63551" x="3048000" y="5549900"/>
          <p14:tracePt t="63584" x="3048000" y="5556250"/>
          <p14:tracePt t="63600" x="3048000" y="5562600"/>
          <p14:tracePt t="64081" x="3048000" y="5556250"/>
          <p14:tracePt t="64219" x="3048000" y="5549900"/>
          <p14:tracePt t="64306" x="3048000" y="5543550"/>
          <p14:tracePt t="64323" x="3048000" y="5537200"/>
          <p14:tracePt t="64331" x="3054350" y="5537200"/>
          <p14:tracePt t="64340" x="3054350" y="5530850"/>
          <p14:tracePt t="64363" x="3060700" y="5530850"/>
          <p14:tracePt t="64373" x="3060700" y="5524500"/>
          <p14:tracePt t="64533" x="3060700" y="5518150"/>
          <p14:tracePt t="64550" x="3067050" y="5518150"/>
          <p14:tracePt t="64557" x="3067050" y="5511800"/>
          <p14:tracePt t="64574" x="3067050" y="5505450"/>
          <p14:tracePt t="64590" x="3073400" y="5505450"/>
          <p14:tracePt t="64602" x="3079750" y="5499100"/>
          <p14:tracePt t="64617" x="3086100" y="5499100"/>
          <p14:tracePt t="64634" x="3098800" y="5499100"/>
          <p14:tracePt t="64667" x="3105150" y="5499100"/>
          <p14:tracePt t="64717" x="3105150" y="5505450"/>
          <p14:tracePt t="65578" x="3105150" y="5499100"/>
          <p14:tracePt t="65773" x="3105150" y="5492750"/>
          <p14:tracePt t="65893" x="3111500" y="5492750"/>
          <p14:tracePt t="65967" x="3117850" y="5492750"/>
          <p14:tracePt t="65999" x="3117850" y="5486400"/>
          <p14:tracePt t="66031" x="3117850" y="5480050"/>
          <p14:tracePt t="66039" x="3124200" y="5480050"/>
          <p14:tracePt t="66056" x="3130550" y="5473700"/>
          <p14:tracePt t="66073" x="3130550" y="5467350"/>
          <p14:tracePt t="66086" x="3136900" y="5467350"/>
          <p14:tracePt t="66127" x="3143250" y="5467350"/>
          <p14:tracePt t="66166" x="3143250" y="5461000"/>
          <p14:tracePt t="66241" x="3136900" y="5461000"/>
          <p14:tracePt t="66249" x="3130550" y="5467350"/>
          <p14:tracePt t="66256" x="3117850" y="5467350"/>
          <p14:tracePt t="66269" x="3105150" y="5473700"/>
          <p14:tracePt t="66287" x="3079750" y="5486400"/>
          <p14:tracePt t="66303" x="3073400" y="5492750"/>
          <p14:tracePt t="66319" x="3060700" y="5499100"/>
          <p14:tracePt t="66336" x="3054350" y="5499100"/>
          <p14:tracePt t="66369" x="3048000" y="5505450"/>
          <p14:tracePt t="66389" x="3041650" y="5505450"/>
          <p14:tracePt t="66403" x="3016250" y="5524500"/>
          <p14:tracePt t="66419" x="2990850" y="5556250"/>
          <p14:tracePt t="66436" x="2940050" y="5581650"/>
          <p14:tracePt t="66453" x="2889250" y="5613400"/>
          <p14:tracePt t="66469" x="2787650" y="5657850"/>
          <p14:tracePt t="66487" x="2717800" y="5670550"/>
          <p14:tracePt t="66503" x="2533650" y="5689600"/>
          <p14:tracePt t="66520" x="2451100" y="5689600"/>
          <p14:tracePt t="66536" x="2349500" y="5683250"/>
          <p14:tracePt t="66553" x="2317750" y="5657850"/>
          <p14:tracePt t="66570" x="2292350" y="5619750"/>
          <p14:tracePt t="66586" x="2292350" y="5581650"/>
          <p14:tracePt t="66603" x="2292350" y="5537200"/>
          <p14:tracePt t="66620" x="2292350" y="5486400"/>
          <p14:tracePt t="66636" x="2292350" y="5454650"/>
          <p14:tracePt t="66654" x="2311400" y="5435600"/>
          <p14:tracePt t="66658" x="2324100" y="5422900"/>
          <p14:tracePt t="66670" x="2330450" y="5416550"/>
          <p14:tracePt t="66686" x="2349500" y="5403850"/>
          <p14:tracePt t="66703" x="2362200" y="5403850"/>
          <p14:tracePt t="66720" x="2368550" y="5403850"/>
          <p14:tracePt t="66737" x="2368550" y="5422900"/>
          <p14:tracePt t="66753" x="2368550" y="5454650"/>
          <p14:tracePt t="66770" x="2355850" y="5492750"/>
          <p14:tracePt t="66786" x="2311400" y="5524500"/>
          <p14:tracePt t="66804" x="2286000" y="5543550"/>
          <p14:tracePt t="66819" x="2254250" y="5549900"/>
          <p14:tracePt t="66837" x="2235200" y="5556250"/>
          <p14:tracePt t="66876" x="2235200" y="5543550"/>
          <p14:tracePt t="66893" x="2241550" y="5530850"/>
          <p14:tracePt t="66904" x="2247900" y="5518150"/>
          <p14:tracePt t="66920" x="2260600" y="5505450"/>
          <p14:tracePt t="66937" x="2260600" y="5499100"/>
          <p14:tracePt t="67013" x="2260600" y="5505450"/>
          <p14:tracePt t="67020" x="2260600" y="5511800"/>
          <p14:tracePt t="67036" x="2260600" y="5518150"/>
          <p14:tracePt t="67053" x="2254250" y="5524500"/>
          <p14:tracePt t="67070" x="2247900" y="5530850"/>
          <p14:tracePt t="67086" x="2247900" y="5537200"/>
          <p14:tracePt t="67103" x="2241550" y="5537200"/>
          <p14:tracePt t="67343" x="2241550" y="5530850"/>
          <p14:tracePt t="67409" x="2235200" y="5530850"/>
          <p14:tracePt t="67416" x="2228850" y="5530850"/>
          <p14:tracePt t="67424" x="2228850" y="5543550"/>
          <p14:tracePt t="67437" x="2222500" y="5543550"/>
          <p14:tracePt t="67451" x="2203450" y="5549900"/>
          <p14:tracePt t="67468" x="2197100" y="5556250"/>
          <p14:tracePt t="67528" x="2209800" y="5562600"/>
          <p14:tracePt t="67537" x="2222500" y="5562600"/>
          <p14:tracePt t="67544" x="2235200" y="5568950"/>
          <p14:tracePt t="67553" x="2241550" y="5575300"/>
          <p14:tracePt t="67568" x="2254250" y="5581650"/>
          <p14:tracePt t="67585" x="2266950" y="5588000"/>
          <p14:tracePt t="67602" x="2266950" y="5594350"/>
          <p14:tracePt t="67804" x="2273300" y="5594350"/>
          <p14:tracePt t="67819" x="2279650" y="5594350"/>
          <p14:tracePt t="67828" x="2292350" y="5588000"/>
          <p14:tracePt t="67837" x="2311400" y="5588000"/>
          <p14:tracePt t="67854" x="2368550" y="5588000"/>
          <p14:tracePt t="67870" x="2457450" y="5588000"/>
          <p14:tracePt t="67887" x="2559050" y="5588000"/>
          <p14:tracePt t="67904" x="2609850" y="5588000"/>
          <p14:tracePt t="67922" x="2616200" y="5588000"/>
          <p14:tracePt t="67947" x="2616200" y="5594350"/>
          <p14:tracePt t="67958" x="2616200" y="5600700"/>
          <p14:tracePt t="67970" x="2616200" y="5607050"/>
          <p14:tracePt t="67986" x="2622550" y="5613400"/>
          <p14:tracePt t="68002" x="2673350" y="5613400"/>
          <p14:tracePt t="68019" x="2743200" y="5613400"/>
          <p14:tracePt t="68036" x="2901950" y="5588000"/>
          <p14:tracePt t="68053" x="2990850" y="5568950"/>
          <p14:tracePt t="68069" x="3022600" y="5562600"/>
          <p14:tracePt t="68103" x="3022600" y="5556250"/>
          <p14:tracePt t="68221" x="3016250" y="5562600"/>
          <p14:tracePt t="68336" x="3016250" y="5568950"/>
          <p14:tracePt t="68344" x="3016250" y="5581650"/>
          <p14:tracePt t="68355" x="3016250" y="5594350"/>
          <p14:tracePt t="68385" x="3016250" y="5600700"/>
          <p14:tracePt t="68402" x="3054350" y="5594350"/>
          <p14:tracePt t="68418" x="3086100" y="5581650"/>
          <p14:tracePt t="68437" x="3092450" y="55816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5365" y="1764217"/>
            <a:ext cx="6801323" cy="426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117654"/>
            <a:ext cx="7886700" cy="1325563"/>
          </a:xfrm>
        </p:spPr>
        <p:txBody>
          <a:bodyPr/>
          <a:lstStyle/>
          <a:p>
            <a:pPr algn="ctr"/>
            <a:r>
              <a:rPr lang="en-US" altLang="ko-KR" dirty="0"/>
              <a:t>HEP Simulation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70496" y="496466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prstClr val="black"/>
                </a:solidFill>
              </a:rPr>
              <a:t>4</a:t>
            </a:r>
            <a:endParaRPr lang="ko-KR" altLang="en-US" dirty="0">
              <a:solidFill>
                <a:prstClr val="black"/>
              </a:solidFill>
            </a:endParaRPr>
          </a:p>
        </p:txBody>
      </p:sp>
      <p:pic>
        <p:nvPicPr>
          <p:cNvPr id="69634" name="Picture 2" descr="https://twiki.cern.ch/twiki/pub/CMSPublic/PhysicsResultsHIG/HZZ4l_date_animated.gif"/>
          <p:cNvPicPr>
            <a:picLocks noChangeAspect="1" noChangeArrowheads="1"/>
          </p:cNvPicPr>
          <p:nvPr/>
        </p:nvPicPr>
        <p:blipFill>
          <a:blip r:embed="rId3" cstate="print"/>
          <a:srcRect r="2919"/>
          <a:stretch>
            <a:fillRect/>
          </a:stretch>
        </p:blipFill>
        <p:spPr bwMode="auto">
          <a:xfrm>
            <a:off x="0" y="4191000"/>
            <a:ext cx="3352800" cy="2667000"/>
          </a:xfrm>
          <a:prstGeom prst="rect">
            <a:avLst/>
          </a:prstGeom>
          <a:noFill/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5472" y="4118636"/>
            <a:ext cx="1557928" cy="91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143000"/>
            <a:ext cx="24940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2895600"/>
            <a:ext cx="3108551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2FA14-3C7C-48F7-83ED-24E42A372AD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8672" y="4385439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prstClr val="black"/>
                </a:solidFill>
              </a:rPr>
              <a:t>(physics)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1005" y="6368534"/>
            <a:ext cx="382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We focus on </a:t>
            </a:r>
            <a:r>
              <a:rPr lang="en-US" altLang="ko-KR" dirty="0" err="1"/>
              <a:t>MadGraph</a:t>
            </a:r>
            <a:r>
              <a:rPr lang="en-US" altLang="ko-KR" dirty="0"/>
              <a:t> &amp; Geant4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2248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거대문제 발굴 사례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사각형: 둥근 모서리 25">
            <a:extLst>
              <a:ext uri="{FF2B5EF4-FFF2-40B4-BE49-F238E27FC236}">
                <a16:creationId xmlns:a16="http://schemas.microsoft.com/office/drawing/2014/main" id="{319891F8-960E-47DD-BCE6-22CA3B77A85E}"/>
              </a:ext>
            </a:extLst>
          </p:cNvPr>
          <p:cNvSpPr/>
          <p:nvPr/>
        </p:nvSpPr>
        <p:spPr>
          <a:xfrm>
            <a:off x="116958" y="1370016"/>
            <a:ext cx="8835655" cy="2300274"/>
          </a:xfrm>
          <a:prstGeom prst="roundRect">
            <a:avLst>
              <a:gd name="adj" fmla="val 8788"/>
            </a:avLst>
          </a:pr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78">
              <a:spcBef>
                <a:spcPts val="277"/>
              </a:spcBef>
              <a:defRPr/>
            </a:pPr>
            <a:r>
              <a:rPr lang="en-US" altLang="ko-KR" sz="1400" spc="-46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○  2021</a:t>
            </a:r>
            <a:r>
              <a:rPr lang="ko-KR" altLang="en-US" sz="1400" spc="-46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년 </a:t>
            </a:r>
            <a:r>
              <a:rPr lang="en-US" altLang="ko-KR" sz="1400" spc="-46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PM </a:t>
            </a:r>
            <a:r>
              <a:rPr lang="ko-KR" altLang="en-US" sz="1400" spc="-46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활용</a:t>
            </a:r>
            <a:endParaRPr lang="en-US" altLang="ko-KR" sz="1400" b="1" spc="-46" dirty="0">
              <a:solidFill>
                <a:srgbClr val="0000FF"/>
              </a:solidFill>
              <a:latin typeface="+mn-ea"/>
            </a:endParaRPr>
          </a:p>
          <a:p>
            <a:pPr defTabSz="844078">
              <a:spcBef>
                <a:spcPts val="277"/>
              </a:spcBef>
              <a:defRPr/>
            </a:pP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  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-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세계 최대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KNL (4096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노드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)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활용 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LHC </a:t>
            </a:r>
            <a:r>
              <a:rPr lang="ko-KR" altLang="en-US" sz="1400" dirty="0" err="1">
                <a:solidFill>
                  <a:prstClr val="black"/>
                </a:solidFill>
                <a:latin typeface="+mn-ea"/>
              </a:rPr>
              <a:t>머신러닝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(CNN)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 경희대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경북대</a:t>
            </a: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연세대 등과 공동연구</a:t>
            </a:r>
            <a:endParaRPr lang="en-US" altLang="ko-KR" sz="1400" dirty="0">
              <a:solidFill>
                <a:prstClr val="black"/>
              </a:solidFill>
              <a:latin typeface="+mn-ea"/>
            </a:endParaRPr>
          </a:p>
          <a:p>
            <a:pPr defTabSz="844078">
              <a:spcBef>
                <a:spcPts val="277"/>
              </a:spcBef>
              <a:defRPr/>
            </a:pPr>
            <a:r>
              <a:rPr lang="en-US" altLang="ko-KR" sz="1400" dirty="0">
                <a:solidFill>
                  <a:prstClr val="black"/>
                </a:solidFill>
                <a:latin typeface="+mn-ea"/>
              </a:rPr>
              <a:t>     ⇒ ACAT2021 </a:t>
            </a:r>
            <a:r>
              <a:rPr lang="ko-KR" altLang="en-US" sz="1400" dirty="0">
                <a:solidFill>
                  <a:prstClr val="black"/>
                </a:solidFill>
                <a:latin typeface="+mn-ea"/>
              </a:rPr>
              <a:t>발표</a:t>
            </a:r>
            <a:endParaRPr lang="en-US" altLang="ko-KR" sz="1400" dirty="0">
              <a:solidFill>
                <a:prstClr val="black"/>
              </a:solidFill>
              <a:latin typeface="+mn-ea"/>
            </a:endParaRPr>
          </a:p>
          <a:p>
            <a:pPr defTabSz="844078">
              <a:spcBef>
                <a:spcPts val="277"/>
              </a:spcBef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defTabSz="844078">
              <a:spcBef>
                <a:spcPts val="277"/>
              </a:spcBef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defTabSz="844078">
              <a:spcBef>
                <a:spcPts val="277"/>
              </a:spcBef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defTabSz="844078">
              <a:spcBef>
                <a:spcPts val="277"/>
              </a:spcBef>
              <a:defRPr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defTabSz="844078">
              <a:spcBef>
                <a:spcPts val="277"/>
              </a:spcBef>
              <a:defRPr/>
            </a:pPr>
            <a:r>
              <a:rPr lang="en-US" altLang="ko-KR" sz="1400" spc="-46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</a:p>
          <a:p>
            <a:pPr defTabSz="844078">
              <a:spcBef>
                <a:spcPts val="277"/>
              </a:spcBef>
              <a:defRPr/>
            </a:pPr>
            <a:endParaRPr lang="en-US" altLang="ko-KR" sz="1400" b="1" spc="-46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245" y="2088515"/>
            <a:ext cx="4021848" cy="105095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938" y="2084196"/>
            <a:ext cx="1092151" cy="1076168"/>
          </a:xfrm>
          <a:prstGeom prst="rect">
            <a:avLst/>
          </a:prstGeom>
        </p:spPr>
      </p:pic>
      <p:sp>
        <p:nvSpPr>
          <p:cNvPr id="8" name="(본 과제를 통해 채워 나가야 할 도표)"/>
          <p:cNvSpPr txBox="1"/>
          <p:nvPr/>
        </p:nvSpPr>
        <p:spPr>
          <a:xfrm>
            <a:off x="685799" y="3220146"/>
            <a:ext cx="7344816" cy="2654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2971" tIns="32971" rIns="32971" bIns="32971" anchor="ctr">
            <a:spAutoFit/>
          </a:bodyPr>
          <a:lstStyle>
            <a:lvl1pPr algn="l">
              <a:defRPr b="0">
                <a:solidFill>
                  <a:srgbClr val="FF2600"/>
                </a:solidFill>
              </a:defRPr>
            </a:lvl1pPr>
          </a:lstStyle>
          <a:p>
            <a:pPr algn="ctr"/>
            <a:r>
              <a:rPr lang="en-US" altLang="ko-KR" sz="1292" dirty="0"/>
              <a:t>The result of large-scale deep learning with 7 layers using KISTI-5 supercomputer (4096 nodes)</a:t>
            </a:r>
            <a:endParaRPr sz="1292" dirty="0">
              <a:ea typeface="맑은 고딕" panose="020B0503020000020004" pitchFamily="50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l="49238" t="24455"/>
          <a:stretch/>
        </p:blipFill>
        <p:spPr>
          <a:xfrm>
            <a:off x="1042920" y="2297501"/>
            <a:ext cx="1065517" cy="6747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7329" y="2145610"/>
            <a:ext cx="1045693" cy="22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31" dirty="0"/>
              <a:t>RVP-SUSY model</a:t>
            </a:r>
            <a:endParaRPr lang="ko-KR" altLang="en-US" sz="83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69281D-BB40-4499-A307-5CF82C409D75}"/>
              </a:ext>
            </a:extLst>
          </p:cNvPr>
          <p:cNvSpPr txBox="1">
            <a:spLocks/>
          </p:cNvSpPr>
          <p:nvPr/>
        </p:nvSpPr>
        <p:spPr>
          <a:xfrm>
            <a:off x="594048" y="4354031"/>
            <a:ext cx="8286447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 kern="0" spc="-50">
                <a:ln>
                  <a:solidFill>
                    <a:srgbClr val="CCCCCC">
                      <a:alpha val="0"/>
                    </a:srgbClr>
                  </a:solidFill>
                </a:ln>
                <a:latin typeface="KoPub돋움체 Medium" panose="02020603020101020101" pitchFamily="18" charset="-127"/>
                <a:ea typeface="KoPub돋움체 Medium" panose="02020603020101020101" pitchFamily="18" charset="-127"/>
              </a:defRPr>
            </a:lvl1pPr>
          </a:lstStyle>
          <a:p>
            <a:pPr marL="285749" indent="-285749">
              <a:buFont typeface="Wingdings" panose="05000000000000000000" pitchFamily="2" charset="2"/>
              <a:buChar char="§"/>
            </a:pPr>
            <a:r>
              <a: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우주 원소 생성 비밀 탐구를 위한 </a:t>
            </a:r>
            <a:r>
              <a:rPr lang="ko-KR" altLang="en-US" sz="13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핵격자</a:t>
            </a:r>
            <a:r>
              <a: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유효이론</a:t>
            </a:r>
            <a:r>
              <a: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</a:t>
            </a:r>
          </a:p>
          <a:p>
            <a:pPr marL="285749" indent="-285749">
              <a:buFont typeface="Wingdings" panose="05000000000000000000" pitchFamily="2" charset="2"/>
              <a:buChar char="§"/>
            </a:pPr>
            <a:r>
              <a: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338 </a:t>
            </a:r>
            <a:r>
              <a: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구좌</a:t>
            </a:r>
            <a:r>
              <a: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3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1500 </a:t>
            </a:r>
            <a:r>
              <a:rPr lang="ko-KR" altLang="en-US" sz="1300" dirty="0" err="1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노드</a:t>
            </a:r>
            <a:r>
              <a:rPr lang="ko-KR" altLang="en-US" sz="13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전용</a:t>
            </a:r>
            <a:r>
              <a:rPr lang="en-US" altLang="ko-KR" sz="13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(22.04.11~23.05.10)</a:t>
            </a:r>
            <a:r>
              <a:rPr lang="ko-KR" altLang="en-US" sz="13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</a:t>
            </a:r>
            <a:r>
              <a: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169 </a:t>
            </a:r>
            <a:r>
              <a: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구좌</a:t>
            </a:r>
            <a:r>
              <a: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(22.05.01~23.04.30) </a:t>
            </a:r>
            <a:r>
              <a: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활용 </a:t>
            </a:r>
            <a:r>
              <a:rPr lang="en-US" altLang="ko-KR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IBS</a:t>
            </a:r>
            <a:r>
              <a:rPr lang="ko-KR" altLang="en-US" sz="13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와 공동연구 중</a:t>
            </a:r>
            <a:endParaRPr lang="x-none" altLang="ko-KR" sz="13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75" y="4888092"/>
            <a:ext cx="4623818" cy="177593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0067" y="4788009"/>
            <a:ext cx="3566704" cy="1759473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4406733" y="6067890"/>
            <a:ext cx="330539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950" dirty="0">
                <a:solidFill>
                  <a:prstClr val="white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</a:t>
            </a:r>
          </a:p>
        </p:txBody>
      </p:sp>
      <p:sp>
        <p:nvSpPr>
          <p:cNvPr id="22" name="타원 21"/>
          <p:cNvSpPr/>
          <p:nvPr/>
        </p:nvSpPr>
        <p:spPr>
          <a:xfrm>
            <a:off x="7388814" y="5042415"/>
            <a:ext cx="936769" cy="39244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9060" tIns="49530" rIns="99060" bIns="495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950">
              <a:solidFill>
                <a:prstClr val="white"/>
              </a:solidFill>
            </a:endParaRPr>
          </a:p>
        </p:txBody>
      </p:sp>
      <p:sp>
        <p:nvSpPr>
          <p:cNvPr id="23" name="사각형: 둥근 모서리 25">
            <a:extLst>
              <a:ext uri="{FF2B5EF4-FFF2-40B4-BE49-F238E27FC236}">
                <a16:creationId xmlns:a16="http://schemas.microsoft.com/office/drawing/2014/main" id="{319891F8-960E-47DD-BCE6-22CA3B77A85E}"/>
              </a:ext>
            </a:extLst>
          </p:cNvPr>
          <p:cNvSpPr/>
          <p:nvPr/>
        </p:nvSpPr>
        <p:spPr>
          <a:xfrm>
            <a:off x="116959" y="3750967"/>
            <a:ext cx="8929812" cy="3026759"/>
          </a:xfrm>
          <a:prstGeom prst="roundRect">
            <a:avLst>
              <a:gd name="adj" fmla="val 8788"/>
            </a:avLst>
          </a:prstGeom>
          <a:noFill/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4078">
              <a:spcBef>
                <a:spcPts val="277"/>
              </a:spcBef>
              <a:defRPr/>
            </a:pPr>
            <a:r>
              <a:rPr lang="en-US" altLang="ko-KR" sz="1400" spc="-46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○  </a:t>
            </a:r>
            <a:r>
              <a:rPr lang="en-US" altLang="ko-KR" sz="1400" spc="-46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2022</a:t>
            </a:r>
            <a:r>
              <a:rPr lang="ko-KR" altLang="en-US" sz="1400" spc="-46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년 혁신지원 프로그램 거대연구과제 활용</a:t>
            </a:r>
            <a:r>
              <a:rPr lang="en-US" altLang="ko-KR" sz="1400" spc="-46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ko-KR" altLang="en-US" sz="1400" spc="-46" dirty="0" err="1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과책</a:t>
            </a:r>
            <a:r>
              <a:rPr lang="en-US" altLang="ko-KR" sz="1400" spc="-46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: </a:t>
            </a:r>
            <a:r>
              <a:rPr lang="ko-KR" altLang="en-US" sz="1400" spc="-46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조기현</a:t>
            </a:r>
            <a:r>
              <a:rPr lang="en-US" altLang="ko-KR" sz="1400" spc="-46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)</a:t>
            </a:r>
          </a:p>
          <a:p>
            <a:pPr defTabSz="844078">
              <a:spcBef>
                <a:spcPts val="277"/>
              </a:spcBef>
              <a:defRPr/>
            </a:pPr>
            <a:r>
              <a:rPr lang="en-US" altLang="ko-KR" sz="1400" spc="-46" dirty="0">
                <a:solidFill>
                  <a:prstClr val="black"/>
                </a:solidFill>
                <a:latin typeface="+mn-ea"/>
                <a:cs typeface="Arial" panose="020B0604020202020204" pitchFamily="34" charset="0"/>
              </a:rPr>
              <a:t>     </a:t>
            </a:r>
          </a:p>
          <a:p>
            <a:pPr defTabSz="844078">
              <a:spcBef>
                <a:spcPts val="277"/>
              </a:spcBef>
              <a:defRPr/>
            </a:pPr>
            <a:endParaRPr lang="en-US" altLang="ko-KR" sz="1400" spc="-46" dirty="0">
              <a:solidFill>
                <a:prstClr val="black"/>
              </a:solidFill>
              <a:latin typeface="+mn-ea"/>
              <a:cs typeface="Arial" panose="020B0604020202020204" pitchFamily="34" charset="0"/>
            </a:endParaRPr>
          </a:p>
          <a:p>
            <a:pPr defTabSz="844078">
              <a:spcBef>
                <a:spcPts val="277"/>
              </a:spcBef>
              <a:defRPr/>
            </a:pPr>
            <a:endParaRPr lang="en-US" altLang="ko-KR" sz="1400" b="1" spc="-46" dirty="0">
              <a:solidFill>
                <a:prstClr val="black"/>
              </a:solidFill>
              <a:latin typeface="+mn-ea"/>
              <a:cs typeface="Arial" panose="020B0604020202020204" pitchFamily="34" charset="0"/>
            </a:endParaRPr>
          </a:p>
          <a:p>
            <a:pPr defTabSz="844078">
              <a:spcBef>
                <a:spcPts val="277"/>
              </a:spcBef>
              <a:defRPr/>
            </a:pPr>
            <a:endParaRPr lang="en-US" altLang="ko-KR" sz="1400" b="1" spc="-46" dirty="0">
              <a:solidFill>
                <a:srgbClr val="0000FF"/>
              </a:solidFill>
              <a:latin typeface="+mn-ea"/>
            </a:endParaRPr>
          </a:p>
          <a:p>
            <a:pPr defTabSz="844078">
              <a:spcBef>
                <a:spcPts val="277"/>
              </a:spcBef>
              <a:defRPr/>
            </a:pPr>
            <a:r>
              <a:rPr lang="en-US" altLang="ko-KR" sz="1400" spc="-46" dirty="0">
                <a:solidFill>
                  <a:prstClr val="black"/>
                </a:solidFill>
                <a:latin typeface="+mn-ea"/>
              </a:rPr>
              <a:t>  </a:t>
            </a:r>
            <a:endParaRPr lang="en-US" altLang="ko-KR" sz="1400" dirty="0">
              <a:solidFill>
                <a:prstClr val="black"/>
              </a:solidFill>
              <a:latin typeface="+mn-ea"/>
            </a:endParaRPr>
          </a:p>
          <a:p>
            <a:pPr defTabSz="844078">
              <a:spcBef>
                <a:spcPts val="277"/>
              </a:spcBef>
              <a:defRPr/>
            </a:pPr>
            <a:endParaRPr lang="en-US" altLang="ko-KR" sz="1400" dirty="0">
              <a:solidFill>
                <a:prstClr val="black"/>
              </a:solidFill>
              <a:latin typeface="+mn-ea"/>
            </a:endParaRPr>
          </a:p>
          <a:p>
            <a:pPr defTabSz="844078">
              <a:spcBef>
                <a:spcPts val="277"/>
              </a:spcBef>
              <a:defRPr/>
            </a:pPr>
            <a:endParaRPr lang="en-US" altLang="ko-KR" sz="1400" dirty="0">
              <a:solidFill>
                <a:prstClr val="black"/>
              </a:solidFill>
              <a:latin typeface="+mn-ea"/>
            </a:endParaRPr>
          </a:p>
          <a:p>
            <a:pPr defTabSz="844078">
              <a:spcBef>
                <a:spcPts val="277"/>
              </a:spcBef>
              <a:defRPr/>
            </a:pPr>
            <a:r>
              <a:rPr lang="en-US" altLang="ko-KR" sz="1400" spc="-46" dirty="0">
                <a:solidFill>
                  <a:prstClr val="black"/>
                </a:solidFill>
                <a:latin typeface="+mn-ea"/>
              </a:rPr>
              <a:t>  </a:t>
            </a:r>
          </a:p>
          <a:p>
            <a:pPr defTabSz="844078">
              <a:spcBef>
                <a:spcPts val="277"/>
              </a:spcBef>
              <a:defRPr/>
            </a:pPr>
            <a:endParaRPr lang="en-US" altLang="ko-KR" sz="1400" b="1" spc="-46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1" name="슬라이드 번호 개체 틀 3"/>
          <p:cNvSpPr txBox="1">
            <a:spLocks/>
          </p:cNvSpPr>
          <p:nvPr/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A0C522-B119-48A5-8E1F-214B30D8364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444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6540</TotalTime>
  <Words>927</Words>
  <Application>Microsoft Office PowerPoint</Application>
  <PresentationFormat>화면 슬라이드 쇼(4:3)</PresentationFormat>
  <Paragraphs>265</Paragraphs>
  <Slides>15</Slides>
  <Notes>7</Notes>
  <HiddenSlides>0</HiddenSlides>
  <MMClips>0</MMClips>
  <ScaleCrop>false</ScaleCrop>
  <HeadingPairs>
    <vt:vector size="8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4</vt:i4>
      </vt:variant>
      <vt:variant>
        <vt:lpstr>포함된 OLE 서버</vt:lpstr>
      </vt:variant>
      <vt:variant>
        <vt:i4>2</vt:i4>
      </vt:variant>
      <vt:variant>
        <vt:lpstr>슬라이드 제목</vt:lpstr>
      </vt:variant>
      <vt:variant>
        <vt:i4>15</vt:i4>
      </vt:variant>
    </vt:vector>
  </HeadingPairs>
  <TitlesOfParts>
    <vt:vector size="36" baseType="lpstr">
      <vt:lpstr>Arial Unicode MS</vt:lpstr>
      <vt:lpstr>HY울릉도M</vt:lpstr>
      <vt:lpstr>KoPubWorld돋움체 Bold</vt:lpstr>
      <vt:lpstr>NanumGothic</vt:lpstr>
      <vt:lpstr>돋움</vt:lpstr>
      <vt:lpstr>맑은 고딕</vt:lpstr>
      <vt:lpstr>바탕</vt:lpstr>
      <vt:lpstr>한컴돋움</vt:lpstr>
      <vt:lpstr>Arial</vt:lpstr>
      <vt:lpstr>Calibri</vt:lpstr>
      <vt:lpstr>Calibri Light</vt:lpstr>
      <vt:lpstr>Impact</vt:lpstr>
      <vt:lpstr>Symbol</vt:lpstr>
      <vt:lpstr>Verdana</vt:lpstr>
      <vt:lpstr>Wingdings</vt:lpstr>
      <vt:lpstr>4_Office 테마</vt:lpstr>
      <vt:lpstr>Office 테마</vt:lpstr>
      <vt:lpstr>1_Office 테마</vt:lpstr>
      <vt:lpstr>2_Office 테마</vt:lpstr>
      <vt:lpstr>도형</vt:lpstr>
      <vt:lpstr>Image</vt:lpstr>
      <vt:lpstr>슈퍼컴퓨팅 응용  고에너지물리 거대연구 </vt:lpstr>
      <vt:lpstr>조기현, Kihyeon Cho</vt:lpstr>
      <vt:lpstr>차례</vt:lpstr>
      <vt:lpstr>계산과학팀</vt:lpstr>
      <vt:lpstr>Architecture of  KISTI-5 supercomputer</vt:lpstr>
      <vt:lpstr>거대문제</vt:lpstr>
      <vt:lpstr>PowerPoint 프레젠테이션</vt:lpstr>
      <vt:lpstr>HEP Simulation</vt:lpstr>
      <vt:lpstr>거대문제 발굴 사례</vt:lpstr>
      <vt:lpstr>R&amp;D 혁신지원 프로그램 거대연구</vt:lpstr>
      <vt:lpstr>HEP 커뮤니티 지원</vt:lpstr>
      <vt:lpstr>PowerPoint 프레젠테이션</vt:lpstr>
      <vt:lpstr>Geant4 협력</vt:lpstr>
      <vt:lpstr>Summary</vt:lpstr>
      <vt:lpstr>Thank you. (cho@kisti.re.kr)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jongsang</dc:creator>
  <cp:lastModifiedBy>user</cp:lastModifiedBy>
  <cp:revision>50</cp:revision>
  <dcterms:created xsi:type="dcterms:W3CDTF">2022-08-16T04:41:42Z</dcterms:created>
  <dcterms:modified xsi:type="dcterms:W3CDTF">2022-12-01T01:54:43Z</dcterms:modified>
</cp:coreProperties>
</file>