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872" r:id="rId2"/>
  </p:sldMasterIdLst>
  <p:notesMasterIdLst>
    <p:notesMasterId r:id="rId33"/>
  </p:notesMasterIdLst>
  <p:handoutMasterIdLst>
    <p:handoutMasterId r:id="rId34"/>
  </p:handoutMasterIdLst>
  <p:sldIdLst>
    <p:sldId id="1227" r:id="rId3"/>
    <p:sldId id="1338" r:id="rId4"/>
    <p:sldId id="314" r:id="rId5"/>
    <p:sldId id="1374" r:id="rId6"/>
    <p:sldId id="1246" r:id="rId7"/>
    <p:sldId id="1247" r:id="rId8"/>
    <p:sldId id="1248" r:id="rId9"/>
    <p:sldId id="1249" r:id="rId10"/>
    <p:sldId id="1250" r:id="rId11"/>
    <p:sldId id="1251" r:id="rId12"/>
    <p:sldId id="1252" r:id="rId13"/>
    <p:sldId id="1253" r:id="rId14"/>
    <p:sldId id="1254" r:id="rId15"/>
    <p:sldId id="1255" r:id="rId16"/>
    <p:sldId id="1383" r:id="rId17"/>
    <p:sldId id="1384" r:id="rId18"/>
    <p:sldId id="1385" r:id="rId19"/>
    <p:sldId id="1386" r:id="rId20"/>
    <p:sldId id="1387" r:id="rId21"/>
    <p:sldId id="1388" r:id="rId22"/>
    <p:sldId id="1389" r:id="rId23"/>
    <p:sldId id="1390" r:id="rId24"/>
    <p:sldId id="1391" r:id="rId25"/>
    <p:sldId id="1392" r:id="rId26"/>
    <p:sldId id="1393" r:id="rId27"/>
    <p:sldId id="1394" r:id="rId28"/>
    <p:sldId id="1395" r:id="rId29"/>
    <p:sldId id="1268" r:id="rId30"/>
    <p:sldId id="1272" r:id="rId31"/>
    <p:sldId id="1273" r:id="rId32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CCCCFF"/>
    <a:srgbClr val="FFFF99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314" autoAdjust="0"/>
    <p:restoredTop sz="94307" autoAdjust="0"/>
  </p:normalViewPr>
  <p:slideViewPr>
    <p:cSldViewPr>
      <p:cViewPr varScale="1">
        <p:scale>
          <a:sx n="143" d="100"/>
          <a:sy n="143" d="100"/>
        </p:scale>
        <p:origin x="836" y="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643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7F03508C-CBE7-4081-BFDF-761111A10F60}" type="datetimeFigureOut">
              <a:rPr lang="ko-KR" altLang="en-US" smtClean="0"/>
              <a:pPr/>
              <a:t>2022-12-01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643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E87B3D64-5EF6-4A4E-A22E-9CFDDF11AA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1153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18C95A04-4E7A-4F92-AF2F-6B03511C152B}" type="datetimeFigureOut">
              <a:rPr lang="ko-KR" altLang="en-US" smtClean="0"/>
              <a:pPr/>
              <a:t>2022-12-01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312" tIns="45656" rIns="91312" bIns="45656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A93F2B06-7740-48A8-B92F-C711514C92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1779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ko-KR" dirty="0"/>
              <a:t>CS267 Lecture 2</a:t>
            </a:r>
          </a:p>
        </p:txBody>
      </p:sp>
      <p:sp>
        <p:nvSpPr>
          <p:cNvPr id="9830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84BEC1-6CBC-48AD-812C-5AC338621D9C}" type="slidenum">
              <a:rPr lang="en-US" altLang="ko-KR"/>
              <a:pPr/>
              <a:t>1</a:t>
            </a:fld>
            <a:endParaRPr lang="en-US" altLang="ko-KR" dirty="0"/>
          </a:p>
        </p:txBody>
      </p:sp>
      <p:sp>
        <p:nvSpPr>
          <p:cNvPr id="983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644525"/>
            <a:ext cx="4924425" cy="3694113"/>
          </a:xfrm>
          <a:ln w="12700" cap="flat">
            <a:solidFill>
              <a:schemeClr val="tx1"/>
            </a:solidFill>
          </a:ln>
        </p:spPr>
      </p:sp>
      <p:sp>
        <p:nvSpPr>
          <p:cNvPr id="983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934" tIns="47763" rIns="93934" bIns="47763"/>
          <a:lstStyle/>
          <a:p>
            <a:r>
              <a:rPr lang="en-US" altLang="ko-KR" baseline="0" dirty="0"/>
              <a:t>.</a:t>
            </a:r>
          </a:p>
          <a:p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4222952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F2B06-7740-48A8-B92F-C711514C92DF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6035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4897DC-E84C-2149-B77A-97B94251591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81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897DC-E84C-2149-B77A-97B94251591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2757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8F3DD-7B53-41E3-B892-D988BE8986BD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8388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8F3DD-7B53-41E3-B892-D988BE8986BD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415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8F3DD-7B53-41E3-B892-D988BE8986BD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0148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8F3DD-7B53-41E3-B892-D988BE8986BD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5283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8F3DD-7B53-41E3-B892-D988BE8986BD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9781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8F3DD-7B53-41E3-B892-D988BE8986BD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4313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897DC-E84C-2149-B77A-97B94251591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82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075E-1A20-4185-A76F-496B99A9B18D}" type="datetime1">
              <a:rPr lang="ko-KR" altLang="en-US" smtClean="0"/>
              <a:pPr/>
              <a:t>2022-12-01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Kihyeon CHO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FA14-3C7C-48F7-83ED-24E42A372A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1776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DE3B-FDB6-4E4B-8161-1A3393D86AAF}" type="datetime1">
              <a:rPr lang="ko-KR" altLang="en-US" smtClean="0"/>
              <a:pPr/>
              <a:t>2022-12-01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Kihyeon CHO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FA14-3C7C-48F7-83ED-24E42A372A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1702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6AB2-401D-4E22-B5E7-6782ADA0C96A}" type="datetime1">
              <a:rPr lang="ko-KR" altLang="en-US" smtClean="0"/>
              <a:pPr/>
              <a:t>2022-12-01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Kihyeon CHO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FA14-3C7C-48F7-83ED-24E42A372A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9770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86012" y="504824"/>
            <a:ext cx="6353175" cy="6353175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724650" y="6461125"/>
            <a:ext cx="2133600" cy="365125"/>
          </a:xfrm>
        </p:spPr>
        <p:txBody>
          <a:bodyPr/>
          <a:lstStyle/>
          <a:p>
            <a:fld id="{069B2161-5353-4324-9223-FB8E0C61D41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86012" y="504824"/>
            <a:ext cx="6353175" cy="635317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054552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6600" baseline="0">
                <a:solidFill>
                  <a:schemeClr val="tx1"/>
                </a:solidFill>
                <a:latin typeface="Impact" pitchFamily="34" charset="0"/>
              </a:defRPr>
            </a:lvl1pPr>
          </a:lstStyle>
          <a:p>
            <a:r>
              <a:rPr lang="en-US" altLang="ko-KR" dirty="0"/>
              <a:t>Sample test</a:t>
            </a:r>
            <a:endParaRPr lang="ko-KR" altLang="en-US" dirty="0"/>
          </a:p>
        </p:txBody>
      </p:sp>
      <p:pic>
        <p:nvPicPr>
          <p:cNvPr id="11" name="그림 10" descr="rogo-h1.jpg">
            <a:extLst>
              <a:ext uri="{FF2B5EF4-FFF2-40B4-BE49-F238E27FC236}">
                <a16:creationId xmlns:a16="http://schemas.microsoft.com/office/drawing/2014/main" id="{0450E075-3BA9-4EAA-91FF-66FC05DF4D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308304" y="188640"/>
            <a:ext cx="1763687" cy="44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578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631-CE35-4EF7-B4B4-974F189626C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6384385"/>
            <a:ext cx="9144000" cy="47361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388993"/>
            <a:ext cx="9144000" cy="7200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9178" y="6562420"/>
            <a:ext cx="21868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>
                <a:solidFill>
                  <a:prstClr val="white">
                    <a:lumMod val="85000"/>
                  </a:prstClr>
                </a:solidFill>
              </a:rPr>
              <a:t>SUPERCOMPUTING</a:t>
            </a:r>
            <a:r>
              <a:rPr lang="ko-KR" altLang="en-US" sz="800" dirty="0">
                <a:solidFill>
                  <a:prstClr val="white">
                    <a:lumMod val="85000"/>
                  </a:prstClr>
                </a:solidFill>
              </a:rPr>
              <a:t> </a:t>
            </a:r>
            <a:r>
              <a:rPr lang="en-US" altLang="ko-KR" sz="800" dirty="0">
                <a:solidFill>
                  <a:prstClr val="white">
                    <a:lumMod val="85000"/>
                  </a:prstClr>
                </a:solidFill>
              </a:rPr>
              <a:t>EDUCATION CENTER</a:t>
            </a: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14" y="6487842"/>
            <a:ext cx="646092" cy="36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20826" y="6448539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9B2161-5353-4324-9223-FB8E0C61D410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506785" y="574254"/>
            <a:ext cx="780963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60" y="116632"/>
            <a:ext cx="533400" cy="50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제목 1"/>
          <p:cNvSpPr>
            <a:spLocks noGrp="1"/>
          </p:cNvSpPr>
          <p:nvPr>
            <p:ph type="title" hasCustomPrompt="1"/>
          </p:nvPr>
        </p:nvSpPr>
        <p:spPr>
          <a:xfrm>
            <a:off x="575700" y="188352"/>
            <a:ext cx="7668708" cy="418058"/>
          </a:xfrm>
        </p:spPr>
        <p:txBody>
          <a:bodyPr>
            <a:noAutofit/>
          </a:bodyPr>
          <a:lstStyle>
            <a:lvl1pPr algn="l">
              <a:defRPr sz="2800" b="1" i="0" baseline="0"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r>
              <a:rPr lang="en-US" altLang="ko-KR" dirty="0"/>
              <a:t>How are you?</a:t>
            </a:r>
            <a:endParaRPr lang="ko-KR" altLang="en-US" dirty="0"/>
          </a:p>
        </p:txBody>
      </p:sp>
      <p:sp>
        <p:nvSpPr>
          <p:cNvPr id="18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57200" y="836712"/>
            <a:ext cx="8219256" cy="5289451"/>
          </a:xfrm>
        </p:spPr>
        <p:txBody>
          <a:bodyPr/>
          <a:lstStyle>
            <a:lvl1pPr>
              <a:buFont typeface="Wingdings" pitchFamily="2" charset="2"/>
              <a:buChar char="Ø"/>
              <a:defRPr sz="2400" baseline="0"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 baseline="0">
                <a:latin typeface="NanumGothic" panose="020D0604000000000000" pitchFamily="34" charset="-127"/>
                <a:ea typeface="NanumGothic" panose="020D0604000000000000" pitchFamily="34" charset="-127"/>
                <a:cs typeface="Arial" pitchFamily="34" charset="0"/>
              </a:defRPr>
            </a:lvl2pPr>
            <a:lvl3pPr>
              <a:defRPr sz="1600" baseline="0">
                <a:latin typeface="NanumGothic" panose="020D0604000000000000" pitchFamily="34" charset="-127"/>
                <a:ea typeface="NanumGothic" panose="020D0604000000000000" pitchFamily="34" charset="-127"/>
                <a:cs typeface="Arial" pitchFamily="34" charset="0"/>
              </a:defRPr>
            </a:lvl3pPr>
            <a:lvl4pPr>
              <a:defRPr sz="1600" baseline="0">
                <a:latin typeface="NanumGothic" panose="020D0604000000000000" pitchFamily="34" charset="-127"/>
                <a:ea typeface="NanumGothic" panose="020D0604000000000000" pitchFamily="34" charset="-127"/>
                <a:cs typeface="Arial" pitchFamily="34" charset="0"/>
              </a:defRPr>
            </a:lvl4pPr>
            <a:lvl5pPr>
              <a:defRPr sz="1400">
                <a:latin typeface="NanumGothic" panose="020D0604000000000000" pitchFamily="34" charset="-127"/>
                <a:ea typeface="NanumGothic" panose="020D0604000000000000" pitchFamily="34" charset="-127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dirty="0" err="1"/>
              <a:t>Imposible</a:t>
            </a:r>
            <a:r>
              <a:rPr lang="en-US" altLang="ko-KR" dirty="0"/>
              <a:t> is nothing!</a:t>
            </a:r>
          </a:p>
          <a:p>
            <a:pPr lvl="1"/>
            <a:r>
              <a:rPr lang="en-US" altLang="ko-KR" dirty="0"/>
              <a:t>Are you ok??</a:t>
            </a:r>
            <a:endParaRPr lang="ko-KR" altLang="en-US" dirty="0"/>
          </a:p>
          <a:p>
            <a:pPr lvl="2"/>
            <a:r>
              <a:rPr lang="en-US" altLang="ko-KR" dirty="0" err="1"/>
              <a:t>hahahahahahahahahahahahah</a:t>
            </a:r>
            <a:endParaRPr lang="ko-KR" altLang="en-US" dirty="0"/>
          </a:p>
          <a:p>
            <a:pPr lvl="3"/>
            <a:r>
              <a:rPr lang="en-US" altLang="ko-KR" dirty="0" err="1"/>
              <a:t>Hohoho</a:t>
            </a:r>
            <a:r>
              <a:rPr lang="en-US" altLang="ko-KR" dirty="0"/>
              <a:t> </a:t>
            </a:r>
            <a:r>
              <a:rPr lang="en-US" altLang="ko-KR" dirty="0" err="1"/>
              <a:t>hohohohohohohoho</a:t>
            </a:r>
            <a:endParaRPr lang="ko-KR" altLang="en-US" dirty="0"/>
          </a:p>
          <a:p>
            <a:pPr lvl="4"/>
            <a:r>
              <a:rPr lang="en-US" altLang="ko-KR" dirty="0" err="1"/>
              <a:t>hihihihihihihihihihihihihihihhihihihi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0" y="6384385"/>
            <a:ext cx="9144000" cy="47361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0" y="6388993"/>
            <a:ext cx="9144000" cy="7200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14" y="6487842"/>
            <a:ext cx="646092" cy="36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직선 연결선 20"/>
          <p:cNvCxnSpPr/>
          <p:nvPr/>
        </p:nvCxnSpPr>
        <p:spPr>
          <a:xfrm>
            <a:off x="506785" y="574254"/>
            <a:ext cx="780963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60" y="116632"/>
            <a:ext cx="533400" cy="50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77AB1D2-F60E-45F9-80B3-F112F98BE11A}"/>
              </a:ext>
            </a:extLst>
          </p:cNvPr>
          <p:cNvSpPr txBox="1"/>
          <p:nvPr userDrawn="1"/>
        </p:nvSpPr>
        <p:spPr>
          <a:xfrm>
            <a:off x="655452" y="6550643"/>
            <a:ext cx="24144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i="0" dirty="0">
                <a:solidFill>
                  <a:schemeClr val="bg1">
                    <a:lumMod val="8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KISTI Science Data Education Center</a:t>
            </a: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6DABB350-55C3-45CB-AB63-74E60E1145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652" y="188352"/>
            <a:ext cx="988464" cy="30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9023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075E-1A20-4185-A76F-496B99A9B18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Kihyeon CHO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FA14-3C7C-48F7-83ED-24E42A372AD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776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7BEB-3EB8-4F4B-87AA-8DBA9A252A8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Kihyeon CHO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FA14-3C7C-48F7-83ED-24E42A372AD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004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19F5-AAF5-4D55-B616-85FF175C63B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Kihyeon CHO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FA14-3C7C-48F7-83ED-24E42A372AD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42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CD34-22E4-4F37-83F1-D248D15CAA64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Kihyeon CHO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FA14-3C7C-48F7-83ED-24E42A372AD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385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FD96-F821-4374-B08B-1211441567E4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Kihyeon CHO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FA14-3C7C-48F7-83ED-24E42A372AD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931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8184-00A6-48EA-A98F-154C35FB570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Kihyeon CHO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FA14-3C7C-48F7-83ED-24E42A372AD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19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7BEB-3EB8-4F4B-87AA-8DBA9A252A86}" type="datetime1">
              <a:rPr lang="ko-KR" altLang="en-US" smtClean="0"/>
              <a:pPr/>
              <a:t>2022-12-01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Kihyeon CHO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FA14-3C7C-48F7-83ED-24E42A372A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60043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241A-E328-4E0C-9190-B947FE7A671B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Kihyeon CHO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FA14-3C7C-48F7-83ED-24E42A372AD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547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E2DE-BF70-4AD7-9192-2D714671D9EE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Kihyeon CHO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FA14-3C7C-48F7-83ED-24E42A372AD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99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DD4D-909F-492A-BA30-EB86A832181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Kihyeon CHO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FA14-3C7C-48F7-83ED-24E42A372AD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02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DE3B-FDB6-4E4B-8161-1A3393D86AA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Kihyeon CHO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FA14-3C7C-48F7-83ED-24E42A372AD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702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6AB2-401D-4E22-B5E7-6782ADA0C96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Kihyeon CHO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FA14-3C7C-48F7-83ED-24E42A372AD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770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" y="6392884"/>
            <a:ext cx="2895600" cy="457200"/>
          </a:xfrm>
          <a:prstGeom prst="rect">
            <a:avLst/>
          </a:prstGeom>
        </p:spPr>
        <p:txBody>
          <a:bodyPr lIns="80184" tIns="40092" rIns="80184" bIns="40092"/>
          <a:lstStyle>
            <a:lvl1pPr>
              <a:defRPr/>
            </a:lvl1pPr>
          </a:lstStyle>
          <a:p>
            <a:pPr defTabSz="400777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100">
                <a:solidFill>
                  <a:srgbClr val="0000CC"/>
                </a:solidFill>
                <a:latin typeface="Times New Roman" pitchFamily="-65" charset="0"/>
              </a:rPr>
              <a:t>Kihyeon CHO</a:t>
            </a:r>
            <a:endParaRPr lang="en-US" sz="2100" dirty="0">
              <a:solidFill>
                <a:srgbClr val="0000CC"/>
              </a:solidFill>
              <a:latin typeface="Times New Roman" pitchFamily="-65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DDA9738-B8A8-CA47-ADEC-F6BC067F680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631-CE35-4EF7-B4B4-974F189626C3}" type="datetime1">
              <a:rPr lang="ko-KR" altLang="en-US" smtClean="0"/>
              <a:pPr/>
              <a:t>2022-12-01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6384385"/>
            <a:ext cx="9144000" cy="47361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6388993"/>
            <a:ext cx="9144000" cy="7200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39178" y="6562420"/>
            <a:ext cx="21868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>
                <a:solidFill>
                  <a:schemeClr val="bg1">
                    <a:lumMod val="85000"/>
                  </a:schemeClr>
                </a:solidFill>
              </a:rPr>
              <a:t>SUPERCOMPUTING</a:t>
            </a:r>
            <a:r>
              <a:rPr lang="ko-KR" altLang="en-US" sz="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ko-KR" sz="800" dirty="0">
                <a:solidFill>
                  <a:schemeClr val="bg1">
                    <a:lumMod val="85000"/>
                  </a:schemeClr>
                </a:solidFill>
              </a:rPr>
              <a:t>EDUCATION CENTER</a:t>
            </a: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14" y="6487842"/>
            <a:ext cx="646092" cy="36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20826" y="6448539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8CCE32-51B7-45DC-A29E-511A1853CFB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2" name="직선 연결선 11"/>
          <p:cNvCxnSpPr/>
          <p:nvPr/>
        </p:nvCxnSpPr>
        <p:spPr>
          <a:xfrm>
            <a:off x="506785" y="574254"/>
            <a:ext cx="780963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60" y="116632"/>
            <a:ext cx="533400" cy="50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제목 1"/>
          <p:cNvSpPr>
            <a:spLocks noGrp="1"/>
          </p:cNvSpPr>
          <p:nvPr>
            <p:ph type="title" hasCustomPrompt="1"/>
          </p:nvPr>
        </p:nvSpPr>
        <p:spPr>
          <a:xfrm>
            <a:off x="575700" y="188352"/>
            <a:ext cx="7668708" cy="418058"/>
          </a:xfrm>
        </p:spPr>
        <p:txBody>
          <a:bodyPr>
            <a:noAutofit/>
          </a:bodyPr>
          <a:lstStyle>
            <a:lvl1pPr algn="l">
              <a:defRPr sz="2500" baseline="0">
                <a:latin typeface="Impact" pitchFamily="34" charset="0"/>
                <a:cs typeface="Times New Roman" pitchFamily="18" charset="0"/>
              </a:defRPr>
            </a:lvl1pPr>
          </a:lstStyle>
          <a:p>
            <a:r>
              <a:rPr lang="en-US" altLang="ko-KR" dirty="0"/>
              <a:t>How are you?</a:t>
            </a:r>
            <a:endParaRPr lang="ko-KR" altLang="en-US" dirty="0"/>
          </a:p>
        </p:txBody>
      </p:sp>
      <p:sp>
        <p:nvSpPr>
          <p:cNvPr id="18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251520" y="764704"/>
            <a:ext cx="8640960" cy="5472608"/>
          </a:xfrm>
        </p:spPr>
        <p:txBody>
          <a:bodyPr/>
          <a:lstStyle>
            <a:lvl1pPr>
              <a:buFont typeface="Wingdings" pitchFamily="2" charset="2"/>
              <a:buChar char="Ø"/>
              <a:defRPr sz="2000" baseline="0">
                <a:latin typeface="Times New Roman" pitchFamily="18" charset="0"/>
                <a:cs typeface="Times New Roman" pitchFamily="18" charset="0"/>
              </a:defRPr>
            </a:lvl1pPr>
            <a:lvl2pPr>
              <a:defRPr sz="1800" baseline="0">
                <a:latin typeface="Times New Roman" pitchFamily="18" charset="0"/>
                <a:cs typeface="Arial" pitchFamily="34" charset="0"/>
              </a:defRPr>
            </a:lvl2pPr>
            <a:lvl3pPr>
              <a:defRPr sz="1600" baseline="0">
                <a:latin typeface="Times New Roman" pitchFamily="18" charset="0"/>
                <a:cs typeface="Arial" pitchFamily="34" charset="0"/>
              </a:defRPr>
            </a:lvl3pPr>
            <a:lvl4pPr>
              <a:defRPr sz="1600" baseline="0">
                <a:latin typeface="Times New Roman" pitchFamily="18" charset="0"/>
                <a:cs typeface="Arial" pitchFamily="34" charset="0"/>
              </a:defRPr>
            </a:lvl4pPr>
            <a:lvl5pPr>
              <a:defRPr sz="1400">
                <a:latin typeface="Times New Roman" pitchFamily="18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dirty="0" err="1"/>
              <a:t>Imposible</a:t>
            </a:r>
            <a:r>
              <a:rPr lang="en-US" altLang="ko-KR" dirty="0"/>
              <a:t> is nothing!</a:t>
            </a:r>
          </a:p>
          <a:p>
            <a:pPr lvl="1"/>
            <a:r>
              <a:rPr lang="en-US" altLang="ko-KR" dirty="0"/>
              <a:t>Are you ok??</a:t>
            </a:r>
            <a:endParaRPr lang="ko-KR" altLang="en-US" dirty="0"/>
          </a:p>
          <a:p>
            <a:pPr lvl="2"/>
            <a:r>
              <a:rPr lang="en-US" altLang="ko-KR" dirty="0" err="1"/>
              <a:t>hahahahahahahahahahahahah</a:t>
            </a:r>
            <a:endParaRPr lang="ko-KR" altLang="en-US" dirty="0"/>
          </a:p>
          <a:p>
            <a:pPr lvl="3"/>
            <a:r>
              <a:rPr lang="en-US" altLang="ko-KR" dirty="0" err="1"/>
              <a:t>Hohoho</a:t>
            </a:r>
            <a:r>
              <a:rPr lang="en-US" altLang="ko-KR" dirty="0"/>
              <a:t> </a:t>
            </a:r>
            <a:r>
              <a:rPr lang="en-US" altLang="ko-KR" dirty="0" err="1"/>
              <a:t>hohohohohohohoho</a:t>
            </a:r>
            <a:endParaRPr lang="ko-KR" altLang="en-US" dirty="0"/>
          </a:p>
          <a:p>
            <a:pPr lvl="4"/>
            <a:r>
              <a:rPr lang="en-US" altLang="ko-KR" dirty="0" err="1"/>
              <a:t>hihihihihihihihihihihihihihihhihihihi</a:t>
            </a:r>
            <a:endParaRPr lang="ko-KR" altLang="en-US" dirty="0"/>
          </a:p>
        </p:txBody>
      </p:sp>
      <p:sp>
        <p:nvSpPr>
          <p:cNvPr id="15" name="직사각형 14"/>
          <p:cNvSpPr/>
          <p:nvPr userDrawn="1"/>
        </p:nvSpPr>
        <p:spPr>
          <a:xfrm>
            <a:off x="0" y="6384385"/>
            <a:ext cx="9144000" cy="47361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 userDrawn="1"/>
        </p:nvSpPr>
        <p:spPr>
          <a:xfrm>
            <a:off x="0" y="6388993"/>
            <a:ext cx="9144000" cy="7200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직선 연결선 20"/>
          <p:cNvCxnSpPr/>
          <p:nvPr userDrawn="1"/>
        </p:nvCxnSpPr>
        <p:spPr>
          <a:xfrm>
            <a:off x="506785" y="574254"/>
            <a:ext cx="780963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60" y="116632"/>
            <a:ext cx="533400" cy="50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그림 2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83" y="6510201"/>
            <a:ext cx="1419567" cy="28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736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F688-4A7B-41DE-999E-AF804AAEEBE8}" type="datetime1">
              <a:rPr lang="ko-KR" altLang="en-US" smtClean="0"/>
              <a:pPr/>
              <a:t>2022-12-01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6384385"/>
            <a:ext cx="9144000" cy="47361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6388993"/>
            <a:ext cx="9144000" cy="7200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14" y="6487842"/>
            <a:ext cx="646092" cy="36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20826" y="6448539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9B2161-5353-4324-9223-FB8E0C61D41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C43E0F-BAA0-4324-A9ED-EC827EA956E4}"/>
              </a:ext>
            </a:extLst>
          </p:cNvPr>
          <p:cNvSpPr txBox="1"/>
          <p:nvPr userDrawn="1"/>
        </p:nvSpPr>
        <p:spPr>
          <a:xfrm>
            <a:off x="655452" y="6550643"/>
            <a:ext cx="24144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i="0" dirty="0">
                <a:solidFill>
                  <a:schemeClr val="bg1">
                    <a:lumMod val="8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KISTI Science Data Education Center</a:t>
            </a:r>
          </a:p>
        </p:txBody>
      </p:sp>
    </p:spTree>
    <p:extLst>
      <p:ext uri="{BB962C8B-B14F-4D97-AF65-F5344CB8AC3E}">
        <p14:creationId xmlns:p14="http://schemas.microsoft.com/office/powerpoint/2010/main" val="4182042378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F688-4A7B-41DE-999E-AF804AAEEBE8}" type="datetime1">
              <a:rPr lang="ko-KR" altLang="en-US" smtClean="0"/>
              <a:pPr/>
              <a:t>2022-12-01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6384385"/>
            <a:ext cx="9144000" cy="47361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6388993"/>
            <a:ext cx="9144000" cy="7200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14" y="6487842"/>
            <a:ext cx="646092" cy="36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20826" y="6448539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9B2161-5353-4324-9223-FB8E0C61D41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7263C7-DBFE-4F84-8EA6-C5AE74AC47F2}"/>
              </a:ext>
            </a:extLst>
          </p:cNvPr>
          <p:cNvSpPr txBox="1"/>
          <p:nvPr userDrawn="1"/>
        </p:nvSpPr>
        <p:spPr>
          <a:xfrm>
            <a:off x="655452" y="6550643"/>
            <a:ext cx="24144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i="0" dirty="0">
                <a:solidFill>
                  <a:schemeClr val="bg1">
                    <a:lumMod val="8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KISTI Science Data Education Center</a:t>
            </a:r>
          </a:p>
        </p:txBody>
      </p:sp>
    </p:spTree>
    <p:extLst>
      <p:ext uri="{BB962C8B-B14F-4D97-AF65-F5344CB8AC3E}">
        <p14:creationId xmlns:p14="http://schemas.microsoft.com/office/powerpoint/2010/main" val="20455218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19F5-AAF5-4D55-B616-85FF175C63BF}" type="datetime1">
              <a:rPr lang="ko-KR" altLang="en-US" smtClean="0"/>
              <a:pPr/>
              <a:t>2022-12-01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Kihyeon CHO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FA14-3C7C-48F7-83ED-24E42A372A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9042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CD34-22E4-4F37-83F1-D248D15CAA64}" type="datetime1">
              <a:rPr lang="ko-KR" altLang="en-US" smtClean="0"/>
              <a:pPr/>
              <a:t>2022-12-01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Kihyeon CHO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FA14-3C7C-48F7-83ED-24E42A372A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5385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FD96-F821-4374-B08B-1211441567E4}" type="datetime1">
              <a:rPr lang="ko-KR" altLang="en-US" smtClean="0"/>
              <a:pPr/>
              <a:t>2022-12-01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Kihyeon CHO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FA14-3C7C-48F7-83ED-24E42A372A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793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8184-00A6-48EA-A98F-154C35FB570D}" type="datetime1">
              <a:rPr lang="ko-KR" altLang="en-US" smtClean="0"/>
              <a:pPr/>
              <a:t>2022-12-01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Kihyeon CHO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FA14-3C7C-48F7-83ED-24E42A372A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3319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241A-E328-4E0C-9190-B947FE7A671B}" type="datetime1">
              <a:rPr lang="ko-KR" altLang="en-US" smtClean="0"/>
              <a:pPr/>
              <a:t>2022-12-01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Kihyeon CHO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FA14-3C7C-48F7-83ED-24E42A372A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8547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E2DE-BF70-4AD7-9192-2D714671D9EE}" type="datetime1">
              <a:rPr lang="ko-KR" altLang="en-US" smtClean="0"/>
              <a:pPr/>
              <a:t>2022-12-01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Kihyeon CHO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FA14-3C7C-48F7-83ED-24E42A372A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9499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DD4D-909F-492A-BA30-EB86A8321812}" type="datetime1">
              <a:rPr lang="ko-KR" altLang="en-US" smtClean="0"/>
              <a:pPr/>
              <a:t>2022-12-01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Kihyeon CHO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FA14-3C7C-48F7-83ED-24E42A372A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1502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3A540-D624-4081-B69F-562A14AA6D5C}" type="datetime1">
              <a:rPr lang="ko-KR" altLang="en-US" smtClean="0"/>
              <a:pPr/>
              <a:t>2022-12-01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Kihyeon CHO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2FA14-3C7C-48F7-83ED-24E42A372A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714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945" r:id="rId12"/>
    <p:sldLayoutId id="2147483955" r:id="rId13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3A540-D624-4081-B69F-562A14AA6D5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Kihyeon CHO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2FA14-3C7C-48F7-83ED-24E42A372AD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4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949" r:id="rId13"/>
    <p:sldLayoutId id="2147483950" r:id="rId14"/>
    <p:sldLayoutId id="2147483951" r:id="rId15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ebedu.ksc.re.k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helpdesk.ksc.re.kr/" TargetMode="Externa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desk.ksc.re.kr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kacademy.kisti.re.kr/" TargetMode="Externa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 wrap="none" anchor="ctr">
            <a:normAutofit fontScale="90000"/>
          </a:bodyPr>
          <a:lstStyle/>
          <a:p>
            <a:r>
              <a:rPr lang="en-US" altLang="ko-KR" sz="5400" b="1" dirty="0">
                <a:solidFill>
                  <a:srgbClr val="C0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Geant4</a:t>
            </a:r>
            <a:r>
              <a:rPr lang="ko-KR" altLang="en-US" sz="5400" b="1" dirty="0">
                <a:solidFill>
                  <a:srgbClr val="C0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lang="en-US" altLang="ko-KR" sz="5400" b="1" dirty="0">
                <a:solidFill>
                  <a:srgbClr val="C0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Simulation using </a:t>
            </a:r>
            <a:br>
              <a:rPr lang="en-US" altLang="ko-KR" sz="5400" b="1" dirty="0">
                <a:solidFill>
                  <a:srgbClr val="C0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</a:br>
            <a:r>
              <a:rPr lang="en-US" altLang="ko-KR" sz="5400" b="1" dirty="0">
                <a:solidFill>
                  <a:srgbClr val="C0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KISTI-5 supercomputer</a:t>
            </a:r>
            <a:endParaRPr lang="en-US" altLang="ko-KR" sz="18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0983" y="6237312"/>
            <a:ext cx="17427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latin typeface="+mj-ea"/>
                <a:ea typeface="+mj-ea"/>
                <a:hlinkClick r:id="rId3"/>
              </a:rPr>
              <a:t>http://kacademy.kisti.re.kr</a:t>
            </a:r>
            <a:endParaRPr lang="en-US" altLang="ko-KR" sz="1050" dirty="0"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8094" y="4297521"/>
            <a:ext cx="414017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ln>
                  <a:solidFill>
                    <a:sysClr val="windowText" lastClr="000000"/>
                  </a:solidFill>
                </a:ln>
                <a:latin typeface="NanumGothic" panose="020D0604000000000000" pitchFamily="34" charset="-127"/>
                <a:ea typeface="NanumGothic" panose="020D0604000000000000" pitchFamily="34" charset="-127"/>
              </a:rPr>
              <a:t>2022.12.</a:t>
            </a:r>
          </a:p>
          <a:p>
            <a:pPr algn="ctr"/>
            <a:endParaRPr lang="en-US" altLang="ko-KR" sz="2000" b="1" dirty="0">
              <a:ln>
                <a:solidFill>
                  <a:sysClr val="windowText" lastClr="000000"/>
                </a:solidFill>
              </a:ln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lang="en-US" altLang="ko-KR" sz="2400" b="1" dirty="0">
                <a:ln>
                  <a:solidFill>
                    <a:sysClr val="windowText" lastClr="000000"/>
                  </a:solidFill>
                </a:ln>
                <a:latin typeface="NanumGothic" panose="020D0604000000000000" pitchFamily="34" charset="-127"/>
                <a:ea typeface="NanumGothic" panose="020D0604000000000000" pitchFamily="34" charset="-127"/>
              </a:rPr>
              <a:t>KISTI/UST</a:t>
            </a:r>
          </a:p>
          <a:p>
            <a:pPr algn="ctr"/>
            <a:r>
              <a:rPr lang="en-US" altLang="ko-KR" sz="2400" b="1" dirty="0">
                <a:ln>
                  <a:solidFill>
                    <a:sysClr val="windowText" lastClr="000000"/>
                  </a:solidFill>
                </a:ln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lang="en-US" altLang="ko-KR" sz="2400" b="1" dirty="0" err="1">
                <a:ln>
                  <a:solidFill>
                    <a:sysClr val="windowText" lastClr="000000"/>
                  </a:solidFill>
                </a:ln>
                <a:latin typeface="NanumGothic" panose="020D0604000000000000" pitchFamily="34" charset="-127"/>
                <a:ea typeface="NanumGothic" panose="020D0604000000000000" pitchFamily="34" charset="-127"/>
              </a:rPr>
              <a:t>Kihyeon</a:t>
            </a:r>
            <a:r>
              <a:rPr lang="ko-KR" altLang="en-US" sz="2400" b="1" dirty="0">
                <a:ln>
                  <a:solidFill>
                    <a:sysClr val="windowText" lastClr="000000"/>
                  </a:solidFill>
                </a:ln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lang="en-US" altLang="ko-KR" sz="2400" b="1" dirty="0">
                <a:ln>
                  <a:solidFill>
                    <a:sysClr val="windowText" lastClr="000000"/>
                  </a:solidFill>
                </a:ln>
                <a:latin typeface="NanumGothic" panose="020D0604000000000000" pitchFamily="34" charset="-127"/>
                <a:ea typeface="NanumGothic" panose="020D0604000000000000" pitchFamily="34" charset="-127"/>
              </a:rPr>
              <a:t>Cho, </a:t>
            </a:r>
            <a:r>
              <a:rPr lang="en-US" altLang="ko-KR" sz="2400" b="1" dirty="0" err="1">
                <a:ln>
                  <a:solidFill>
                    <a:sysClr val="windowText" lastClr="000000"/>
                  </a:solidFill>
                </a:ln>
                <a:latin typeface="NanumGothic" panose="020D0604000000000000" pitchFamily="34" charset="-127"/>
                <a:ea typeface="NanumGothic" panose="020D0604000000000000" pitchFamily="34" charset="-127"/>
              </a:rPr>
              <a:t>Kihong</a:t>
            </a:r>
            <a:r>
              <a:rPr lang="ko-KR" altLang="en-US" sz="2400" b="1" dirty="0">
                <a:ln>
                  <a:solidFill>
                    <a:sysClr val="windowText" lastClr="000000"/>
                  </a:solidFill>
                </a:ln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lang="en-US" altLang="ko-KR" sz="2400" b="1" dirty="0">
                <a:ln>
                  <a:solidFill>
                    <a:sysClr val="windowText" lastClr="000000"/>
                  </a:solidFill>
                </a:ln>
                <a:latin typeface="NanumGothic" panose="020D0604000000000000" pitchFamily="34" charset="-127"/>
                <a:ea typeface="NanumGothic" panose="020D0604000000000000" pitchFamily="34" charset="-127"/>
              </a:rPr>
              <a:t>Park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212B942-2D93-4113-B948-82B4AE09F8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15" y="5805264"/>
            <a:ext cx="1423721" cy="43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134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CE32-51B7-45DC-A29E-511A1853CFB8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시스템</a:t>
            </a:r>
            <a:r>
              <a:rPr lang="en-US" altLang="ko-KR" dirty="0"/>
              <a:t> </a:t>
            </a:r>
            <a:r>
              <a:rPr lang="ko-KR" altLang="en-US" dirty="0"/>
              <a:t>접속</a:t>
            </a:r>
          </a:p>
        </p:txBody>
      </p:sp>
      <p:sp>
        <p:nvSpPr>
          <p:cNvPr id="5" name="내용 개체 틀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ko-KR" dirty="0" err="1">
                <a:latin typeface="Arial" pitchFamily="34" charset="0"/>
                <a:cs typeface="Arial" pitchFamily="34" charset="0"/>
              </a:rPr>
              <a:t>Xming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altLang="ko-KR" dirty="0">
                <a:latin typeface="Arial" pitchFamily="34" charset="0"/>
              </a:rPr>
              <a:t>X </a:t>
            </a:r>
            <a:r>
              <a:rPr lang="ko-KR" altLang="en-US" dirty="0">
                <a:latin typeface="Arial" pitchFamily="34" charset="0"/>
              </a:rPr>
              <a:t>환경 실행을 위해 필요</a:t>
            </a:r>
            <a:endParaRPr lang="en-US" altLang="ko-KR" dirty="0">
              <a:latin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ko-KR" dirty="0">
                <a:latin typeface="Arial" pitchFamily="34" charset="0"/>
                <a:cs typeface="Arial" pitchFamily="34" charset="0"/>
              </a:rPr>
              <a:t>Putty </a:t>
            </a:r>
            <a:r>
              <a:rPr lang="ko-KR" altLang="en-US" dirty="0">
                <a:latin typeface="Arial" pitchFamily="34" charset="0"/>
                <a:cs typeface="Arial" pitchFamily="34" charset="0"/>
              </a:rPr>
              <a:t>사용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altLang="ko-KR" dirty="0">
                <a:latin typeface="Arial" pitchFamily="34" charset="0"/>
              </a:rPr>
              <a:t>Host Name : </a:t>
            </a:r>
            <a:r>
              <a:rPr lang="ko-KR" altLang="en-US" dirty="0">
                <a:latin typeface="Arial" pitchFamily="34" charset="0"/>
              </a:rPr>
              <a:t> </a:t>
            </a:r>
            <a:r>
              <a:rPr lang="en-US" altLang="ko-KR" dirty="0">
                <a:latin typeface="Arial" pitchFamily="34" charset="0"/>
              </a:rPr>
              <a:t>nurion.ksc.re.kr( port : 22)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7092298" y="2326441"/>
            <a:ext cx="1656184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</a:pPr>
            <a:r>
              <a:rPr lang="en-US" altLang="ko-KR" sz="1200" b="1" dirty="0">
                <a:solidFill>
                  <a:srgbClr val="000000"/>
                </a:solidFill>
                <a:latin typeface="+mn-ea"/>
                <a:cs typeface="한컴바탕" pitchFamily="18" charset="2"/>
              </a:rPr>
              <a:t>※ </a:t>
            </a:r>
            <a:r>
              <a:rPr lang="en-US" altLang="ko-KR" sz="1200" b="1" dirty="0" err="1">
                <a:solidFill>
                  <a:srgbClr val="000000"/>
                </a:solidFill>
                <a:latin typeface="+mn-ea"/>
                <a:cs typeface="한컴바탕" pitchFamily="18" charset="2"/>
              </a:rPr>
              <a:t>Xming</a:t>
            </a:r>
            <a:r>
              <a:rPr lang="en-US" altLang="ko-KR" sz="1200" b="1" dirty="0">
                <a:solidFill>
                  <a:srgbClr val="000000"/>
                </a:solidFill>
                <a:latin typeface="+mn-ea"/>
                <a:cs typeface="한컴바탕" pitchFamily="18" charset="2"/>
              </a:rPr>
              <a:t> </a:t>
            </a:r>
            <a:r>
              <a:rPr lang="ko-KR" altLang="en-US" sz="1200" b="1" dirty="0">
                <a:solidFill>
                  <a:srgbClr val="000000"/>
                </a:solidFill>
                <a:latin typeface="+mn-ea"/>
                <a:cs typeface="한컴바탕" pitchFamily="18" charset="2"/>
              </a:rPr>
              <a:t>실행 필요</a:t>
            </a:r>
            <a:endParaRPr lang="en-US" altLang="ko-KR" sz="1200" b="1" dirty="0">
              <a:solidFill>
                <a:srgbClr val="0000FF"/>
              </a:solidFill>
              <a:latin typeface="+mn-ea"/>
              <a:cs typeface="한컴바탕" pitchFamily="18" charset="2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814898"/>
            <a:ext cx="3596703" cy="3517130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1" y="2772767"/>
            <a:ext cx="3652830" cy="3572015"/>
          </a:xfrm>
          <a:prstGeom prst="rect">
            <a:avLst/>
          </a:prstGeom>
        </p:spPr>
      </p:pic>
      <p:sp>
        <p:nvSpPr>
          <p:cNvPr id="21" name="직사각형 20"/>
          <p:cNvSpPr/>
          <p:nvPr/>
        </p:nvSpPr>
        <p:spPr>
          <a:xfrm>
            <a:off x="2051720" y="3501008"/>
            <a:ext cx="230425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6588224" y="3356992"/>
            <a:ext cx="129614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9335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CE32-51B7-45DC-A29E-511A1853CFB8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시스템</a:t>
            </a:r>
            <a:r>
              <a:rPr lang="en-US" altLang="ko-KR" dirty="0"/>
              <a:t> </a:t>
            </a:r>
            <a:r>
              <a:rPr lang="ko-KR" altLang="en-US" dirty="0"/>
              <a:t>접속</a:t>
            </a:r>
          </a:p>
        </p:txBody>
      </p:sp>
      <p:sp>
        <p:nvSpPr>
          <p:cNvPr id="5" name="내용 개체 틀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>
                <a:latin typeface="Arial" pitchFamily="34" charset="0"/>
                <a:cs typeface="Arial" pitchFamily="34" charset="0"/>
              </a:rPr>
              <a:t>접속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ID &amp; </a:t>
            </a:r>
            <a:r>
              <a:rPr lang="en-US" altLang="ko-KR" dirty="0" err="1">
                <a:latin typeface="Arial" pitchFamily="34" charset="0"/>
                <a:cs typeface="Arial" pitchFamily="34" charset="0"/>
              </a:rPr>
              <a:t>otp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altLang="ko-KR" dirty="0" err="1">
                <a:latin typeface="Arial" pitchFamily="34" charset="0"/>
              </a:rPr>
              <a:t>sedu</a:t>
            </a:r>
            <a:r>
              <a:rPr lang="en-US" altLang="ko-KR" dirty="0">
                <a:latin typeface="Arial" pitchFamily="34" charset="0"/>
              </a:rPr>
              <a:t>##( 01~50)  </a:t>
            </a:r>
          </a:p>
          <a:p>
            <a:pPr lvl="1">
              <a:lnSpc>
                <a:spcPct val="120000"/>
              </a:lnSpc>
            </a:pPr>
            <a:r>
              <a:rPr lang="en-US" altLang="ko-KR" dirty="0">
                <a:latin typeface="Arial" pitchFamily="34" charset="0"/>
              </a:rPr>
              <a:t>OTP : </a:t>
            </a:r>
            <a:r>
              <a:rPr lang="en-US" altLang="ko-KR" dirty="0" err="1">
                <a:latin typeface="Arial" pitchFamily="34" charset="0"/>
              </a:rPr>
              <a:t>xxxx</a:t>
            </a:r>
            <a:r>
              <a:rPr lang="en-US" altLang="ko-KR" dirty="0">
                <a:latin typeface="Arial" pitchFamily="34" charset="0"/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en-US" altLang="ko-KR" dirty="0" err="1">
                <a:latin typeface="Arial" pitchFamily="34" charset="0"/>
              </a:rPr>
              <a:t>Passwd</a:t>
            </a:r>
            <a:r>
              <a:rPr lang="en-US" altLang="ko-KR" dirty="0">
                <a:latin typeface="Arial" pitchFamily="34" charset="0"/>
              </a:rPr>
              <a:t> : </a:t>
            </a:r>
            <a:r>
              <a:rPr lang="en-US" altLang="ko-KR" dirty="0" err="1">
                <a:latin typeface="Arial" pitchFamily="34" charset="0"/>
              </a:rPr>
              <a:t>xxxxxxxxx</a:t>
            </a:r>
            <a:endParaRPr lang="en-US" altLang="ko-KR" dirty="0">
              <a:latin typeface="Arial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115616" y="2429594"/>
            <a:ext cx="5616624" cy="3785652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200" b="1" dirty="0"/>
              <a:t>Last login: Mon Jan  7 10:00:35 2019 from </a:t>
            </a:r>
            <a:r>
              <a:rPr lang="en-US" altLang="ko-KR" sz="1200" b="1" dirty="0" err="1"/>
              <a:t>xxx.xxx.xxx.xx</a:t>
            </a:r>
            <a:endParaRPr lang="en-US" altLang="ko-KR" sz="1200" b="1" dirty="0"/>
          </a:p>
          <a:p>
            <a:r>
              <a:rPr lang="en-US" altLang="ko-KR" sz="1200" b="1" dirty="0"/>
              <a:t>================ KISTI 5th NURION System ====================</a:t>
            </a:r>
          </a:p>
          <a:p>
            <a:r>
              <a:rPr lang="en-US" altLang="ko-KR" sz="1200" b="1" dirty="0"/>
              <a:t>  * Compute Nodes(node[0001-8305],</a:t>
            </a:r>
            <a:r>
              <a:rPr lang="en-US" altLang="ko-KR" sz="1200" b="1" dirty="0" err="1"/>
              <a:t>cpu</a:t>
            </a:r>
            <a:r>
              <a:rPr lang="en-US" altLang="ko-KR" sz="1200" b="1" dirty="0"/>
              <a:t>[0001-0132)</a:t>
            </a:r>
          </a:p>
          <a:p>
            <a:r>
              <a:rPr lang="en-US" altLang="ko-KR" sz="1200" b="1" dirty="0"/>
              <a:t>  - KNL(</a:t>
            </a:r>
            <a:r>
              <a:rPr lang="en-US" altLang="ko-KR" sz="1200" b="1" dirty="0" err="1"/>
              <a:t>XeonPhi</a:t>
            </a:r>
            <a:r>
              <a:rPr lang="en-US" altLang="ko-KR" sz="1200" b="1" dirty="0"/>
              <a:t> 7250 1.40GHz 68C) / 16GB(MCDRAM),96GB(DDR4)</a:t>
            </a:r>
          </a:p>
          <a:p>
            <a:r>
              <a:rPr lang="en-US" altLang="ko-KR" sz="1200" b="1" dirty="0"/>
              <a:t>  - CPU-only(XeonSKL6148 2.40GHz 20C x2) / 192GB(DDR4)</a:t>
            </a:r>
          </a:p>
          <a:p>
            <a:endParaRPr lang="en-US" altLang="ko-KR" sz="1200" b="1" dirty="0"/>
          </a:p>
          <a:p>
            <a:r>
              <a:rPr lang="en-US" altLang="ko-KR" sz="1200" b="1" dirty="0"/>
              <a:t> * Software</a:t>
            </a:r>
          </a:p>
          <a:p>
            <a:r>
              <a:rPr lang="en-US" altLang="ko-KR" sz="1200" b="1" dirty="0"/>
              <a:t>  - OS: CentOS 7.4(3.10.0-693.21.1.el7.x86_64)</a:t>
            </a:r>
          </a:p>
          <a:p>
            <a:r>
              <a:rPr lang="en-US" altLang="ko-KR" sz="1200" b="1" dirty="0"/>
              <a:t>  - System S/W: BCM v8.1, PBS v14.2, </a:t>
            </a:r>
            <a:r>
              <a:rPr lang="en-US" altLang="ko-KR" sz="1200" b="1" dirty="0" err="1"/>
              <a:t>Lustre</a:t>
            </a:r>
            <a:r>
              <a:rPr lang="en-US" altLang="ko-KR" sz="1200" b="1" dirty="0"/>
              <a:t> v2.10</a:t>
            </a:r>
          </a:p>
          <a:p>
            <a:endParaRPr lang="en-US" altLang="ko-KR" sz="1200" b="1" dirty="0"/>
          </a:p>
          <a:p>
            <a:r>
              <a:rPr lang="en-US" altLang="ko-KR" sz="1200" b="1" dirty="0"/>
              <a:t> </a:t>
            </a:r>
            <a:r>
              <a:rPr lang="en-US" altLang="ko-KR" sz="1200" b="1" dirty="0">
                <a:solidFill>
                  <a:srgbClr val="FF0000"/>
                </a:solidFill>
              </a:rPr>
              <a:t>* Current Configurations</a:t>
            </a:r>
          </a:p>
          <a:p>
            <a:r>
              <a:rPr lang="en-US" altLang="ko-KR" sz="1200" b="1" dirty="0">
                <a:solidFill>
                  <a:srgbClr val="141FFA"/>
                </a:solidFill>
              </a:rPr>
              <a:t>  - All KNL Cluster modes - Quadrant</a:t>
            </a:r>
          </a:p>
          <a:p>
            <a:r>
              <a:rPr lang="en-US" altLang="ko-KR" sz="1200" b="1" dirty="0">
                <a:solidFill>
                  <a:srgbClr val="141FFA"/>
                </a:solidFill>
              </a:rPr>
              <a:t>  - Memory modes</a:t>
            </a:r>
          </a:p>
          <a:p>
            <a:r>
              <a:rPr lang="en-US" altLang="ko-KR" sz="1200" b="1" dirty="0">
                <a:solidFill>
                  <a:srgbClr val="141FFA"/>
                </a:solidFill>
              </a:rPr>
              <a:t>   : Cache-node[0001-7980,8281-8300]/Flat-node[7981-8280]</a:t>
            </a:r>
          </a:p>
          <a:p>
            <a:r>
              <a:rPr lang="en-US" altLang="ko-KR" sz="1200" b="1" dirty="0">
                <a:solidFill>
                  <a:srgbClr val="141FFA"/>
                </a:solidFill>
              </a:rPr>
              <a:t>   : PBS job sharing mode-Exclusive(running 1 job per node)</a:t>
            </a:r>
          </a:p>
          <a:p>
            <a:r>
              <a:rPr lang="en-US" altLang="ko-KR" sz="1200" b="1" dirty="0">
                <a:solidFill>
                  <a:srgbClr val="141FFA"/>
                </a:solidFill>
              </a:rPr>
              <a:t>     (Except just the commercial queue)</a:t>
            </a:r>
          </a:p>
          <a:p>
            <a:r>
              <a:rPr lang="en-US" altLang="ko-KR" sz="1200" b="1" dirty="0">
                <a:solidFill>
                  <a:srgbClr val="141FFA"/>
                </a:solidFill>
              </a:rPr>
              <a:t>   …</a:t>
            </a:r>
          </a:p>
          <a:p>
            <a:r>
              <a:rPr lang="en-US" altLang="ko-KR" sz="1200" b="1" dirty="0">
                <a:solidFill>
                  <a:srgbClr val="FF0000"/>
                </a:solidFill>
              </a:rPr>
              <a:t>* Policy on User Job</a:t>
            </a:r>
          </a:p>
          <a:p>
            <a:r>
              <a:rPr lang="en-US" altLang="ko-KR" sz="1200" b="1" dirty="0">
                <a:solidFill>
                  <a:srgbClr val="141FFA"/>
                </a:solidFill>
              </a:rPr>
              <a:t>     ….</a:t>
            </a:r>
          </a:p>
          <a:p>
            <a:r>
              <a:rPr lang="en-US" altLang="ko-KR" sz="1200" b="1" dirty="0">
                <a:solidFill>
                  <a:srgbClr val="141FFA"/>
                </a:solidFill>
              </a:rPr>
              <a:t>   (Use the # </a:t>
            </a:r>
            <a:r>
              <a:rPr lang="en-US" altLang="ko-KR" sz="1200" b="1" dirty="0" err="1">
                <a:solidFill>
                  <a:srgbClr val="141FFA"/>
                </a:solidFill>
              </a:rPr>
              <a:t>showq</a:t>
            </a:r>
            <a:r>
              <a:rPr lang="en-US" altLang="ko-KR" sz="1200" b="1" dirty="0">
                <a:solidFill>
                  <a:srgbClr val="141FFA"/>
                </a:solidFill>
              </a:rPr>
              <a:t> &amp; # </a:t>
            </a:r>
            <a:r>
              <a:rPr lang="en-US" altLang="ko-KR" sz="1200" b="1" dirty="0" err="1">
                <a:solidFill>
                  <a:srgbClr val="141FFA"/>
                </a:solidFill>
              </a:rPr>
              <a:t>pbs_status</a:t>
            </a:r>
            <a:r>
              <a:rPr lang="en-US" altLang="ko-KR" sz="1200" b="1" dirty="0">
                <a:solidFill>
                  <a:srgbClr val="141FFA"/>
                </a:solidFill>
              </a:rPr>
              <a:t> commands for more queue info.)</a:t>
            </a:r>
          </a:p>
        </p:txBody>
      </p:sp>
    </p:spTree>
    <p:extLst>
      <p:ext uri="{BB962C8B-B14F-4D97-AF65-F5344CB8AC3E}">
        <p14:creationId xmlns:p14="http://schemas.microsoft.com/office/powerpoint/2010/main" val="3565304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CE32-51B7-45DC-A29E-511A1853CFB8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시스템</a:t>
            </a:r>
            <a:r>
              <a:rPr lang="en-US" altLang="ko-KR" dirty="0"/>
              <a:t> </a:t>
            </a:r>
            <a:r>
              <a:rPr lang="ko-KR" altLang="en-US" dirty="0"/>
              <a:t>접속</a:t>
            </a:r>
          </a:p>
        </p:txBody>
      </p:sp>
      <p:sp>
        <p:nvSpPr>
          <p:cNvPr id="5" name="내용 개체 틀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ko-KR" dirty="0">
                <a:latin typeface="Arial" pitchFamily="34" charset="0"/>
                <a:cs typeface="Arial" pitchFamily="34" charset="0"/>
              </a:rPr>
              <a:t>Policy on User Job</a:t>
            </a:r>
          </a:p>
          <a:p>
            <a:pPr>
              <a:lnSpc>
                <a:spcPct val="120000"/>
              </a:lnSpc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altLang="ko-KR" dirty="0">
                <a:latin typeface="Arial" pitchFamily="34" charset="0"/>
              </a:rPr>
              <a:t>KISTI </a:t>
            </a:r>
            <a:r>
              <a:rPr lang="ko-KR" altLang="en-US" dirty="0">
                <a:latin typeface="Arial" pitchFamily="34" charset="0"/>
              </a:rPr>
              <a:t>큐 정책에 의해 변경될 수 있음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</a:pPr>
            <a:endParaRPr lang="en-US" altLang="ko-KR" dirty="0">
              <a:latin typeface="Arial" pitchFamily="34" charset="0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755576" y="1196752"/>
          <a:ext cx="7848872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0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3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2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2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aseline="0" dirty="0"/>
                        <a:t>Queue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Wall-Clock Limit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Max Running jobs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Max Active Jobs</a:t>
                      </a:r>
                    </a:p>
                    <a:p>
                      <a:pPr latinLnBrk="1"/>
                      <a:r>
                        <a:rPr lang="en-US" altLang="ko-KR" sz="1600" dirty="0"/>
                        <a:t>(</a:t>
                      </a:r>
                      <a:r>
                        <a:rPr lang="en-US" altLang="ko-KR" sz="1600" dirty="0" err="1"/>
                        <a:t>running+waiting</a:t>
                      </a:r>
                      <a:r>
                        <a:rPr lang="en-US" altLang="ko-KR" sz="1600" dirty="0"/>
                        <a:t>)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43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exclusive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unlimited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100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100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66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solidFill>
                            <a:srgbClr val="FF0000"/>
                          </a:solidFill>
                        </a:rPr>
                        <a:t>normal</a:t>
                      </a:r>
                      <a:endParaRPr lang="ko-KR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rgbClr val="FF0000"/>
                          </a:solidFill>
                        </a:rPr>
                        <a:t>48h</a:t>
                      </a:r>
                      <a:endParaRPr lang="ko-KR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ko-KR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rgbClr val="FF0000"/>
                          </a:solidFill>
                        </a:rPr>
                        <a:t>50</a:t>
                      </a:r>
                      <a:endParaRPr lang="ko-KR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90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burst_buffer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48h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10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20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long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120h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10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20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37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flat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48h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10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20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460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debug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48h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2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2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85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commercial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48h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3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10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85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norm_skl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48h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7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14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9014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CE32-51B7-45DC-A29E-511A1853CFB8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Linux </a:t>
            </a:r>
            <a:r>
              <a:rPr lang="ko-KR" altLang="en-US" dirty="0"/>
              <a:t>기초</a:t>
            </a:r>
          </a:p>
        </p:txBody>
      </p:sp>
      <p:sp>
        <p:nvSpPr>
          <p:cNvPr id="5" name="내용 개체 틀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ko-KR" dirty="0">
                <a:latin typeface="Arial" pitchFamily="34" charset="0"/>
                <a:cs typeface="Arial" pitchFamily="34" charset="0"/>
              </a:rPr>
              <a:t>File Hierarchy</a:t>
            </a:r>
          </a:p>
          <a:p>
            <a:pPr>
              <a:lnSpc>
                <a:spcPct val="120000"/>
              </a:lnSpc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ko-KR" altLang="en-US" dirty="0">
                <a:latin typeface="Arial" pitchFamily="34" charset="0"/>
                <a:cs typeface="Arial" pitchFamily="34" charset="0"/>
              </a:rPr>
              <a:t>경로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</a:pPr>
            <a:r>
              <a:rPr lang="ko-KR" altLang="en-US" dirty="0">
                <a:latin typeface="Arial" pitchFamily="34" charset="0"/>
              </a:rPr>
              <a:t>절대 경로 </a:t>
            </a:r>
            <a:r>
              <a:rPr lang="en-US" altLang="ko-KR" dirty="0">
                <a:latin typeface="Arial" pitchFamily="34" charset="0"/>
              </a:rPr>
              <a:t>: /home/</a:t>
            </a:r>
            <a:r>
              <a:rPr lang="en-US" altLang="ko-KR" dirty="0" err="1">
                <a:latin typeface="Arial" pitchFamily="34" charset="0"/>
              </a:rPr>
              <a:t>userid</a:t>
            </a:r>
            <a:r>
              <a:rPr lang="en-US" altLang="ko-KR" dirty="0">
                <a:latin typeface="Arial" pitchFamily="34" charset="0"/>
              </a:rPr>
              <a:t>/MPI/examples</a:t>
            </a:r>
          </a:p>
          <a:p>
            <a:pPr lvl="1">
              <a:lnSpc>
                <a:spcPct val="120000"/>
              </a:lnSpc>
            </a:pPr>
            <a:r>
              <a:rPr lang="ko-KR" altLang="en-US" dirty="0">
                <a:latin typeface="Arial" pitchFamily="34" charset="0"/>
              </a:rPr>
              <a:t>상대 경로 </a:t>
            </a:r>
            <a:r>
              <a:rPr lang="en-US" altLang="ko-KR" dirty="0">
                <a:latin typeface="Arial" pitchFamily="34" charset="0"/>
              </a:rPr>
              <a:t>: ../../MPI/example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 rotWithShape="1">
          <a:blip r:embed="rId3"/>
          <a:srcRect t="3053" r="884" b="2256"/>
          <a:stretch/>
        </p:blipFill>
        <p:spPr>
          <a:xfrm>
            <a:off x="1331640" y="1340768"/>
            <a:ext cx="587678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14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CE32-51B7-45DC-A29E-511A1853CFB8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Basic Environment</a:t>
            </a:r>
            <a:endParaRPr lang="ko-KR" altLang="en-US" dirty="0"/>
          </a:p>
        </p:txBody>
      </p:sp>
      <p:sp>
        <p:nvSpPr>
          <p:cNvPr id="5" name="내용 개체 틀 1"/>
          <p:cNvSpPr>
            <a:spLocks noGrp="1"/>
          </p:cNvSpPr>
          <p:nvPr>
            <p:ph sz="half" idx="1"/>
          </p:nvPr>
        </p:nvSpPr>
        <p:spPr>
          <a:xfrm>
            <a:off x="251520" y="692696"/>
            <a:ext cx="8424936" cy="54726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ko-KR" altLang="en-US" dirty="0"/>
              <a:t>작업 디렉터리 및 쿼터 정책</a:t>
            </a: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현재 사용량 확인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홈 디렉터리는 용량 및 </a:t>
            </a:r>
            <a:r>
              <a:rPr lang="en-US" altLang="ko-KR" dirty="0"/>
              <a:t>I/O </a:t>
            </a:r>
            <a:r>
              <a:rPr lang="ko-KR" altLang="en-US" dirty="0"/>
              <a:t>성능이 제한되어 있기 때문에</a:t>
            </a:r>
            <a:r>
              <a:rPr lang="en-US" altLang="ko-KR" dirty="0"/>
              <a:t>, </a:t>
            </a:r>
            <a:r>
              <a:rPr lang="ko-KR" altLang="en-US" dirty="0"/>
              <a:t>모든 계산 작업은 스크래치 디렉터리에서 이루어져야 함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</a:pPr>
            <a:endParaRPr lang="en-US" altLang="ko-KR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755576" y="1226448"/>
          <a:ext cx="8136904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5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68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02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구분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디렉터리 </a:t>
                      </a:r>
                      <a:endParaRPr lang="en-US" altLang="ko-KR" sz="1400" dirty="0"/>
                    </a:p>
                    <a:p>
                      <a:pPr algn="ctr" latinLnBrk="1"/>
                      <a:r>
                        <a:rPr lang="ko-KR" altLang="en-US" sz="1400" dirty="0"/>
                        <a:t>경로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용량 제한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파일 수 </a:t>
                      </a:r>
                      <a:endParaRPr lang="en-US" altLang="ko-KR" sz="1400" dirty="0"/>
                    </a:p>
                    <a:p>
                      <a:pPr algn="ctr" latinLnBrk="1"/>
                      <a:r>
                        <a:rPr lang="ko-KR" altLang="en-US" sz="1400" dirty="0"/>
                        <a:t>제한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파일 삭제 정책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파일 시스템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백업 유무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78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홈 </a:t>
                      </a:r>
                      <a:endParaRPr lang="en-US" altLang="ko-KR" sz="1400" dirty="0"/>
                    </a:p>
                    <a:p>
                      <a:pPr algn="ctr" latinLnBrk="1"/>
                      <a:r>
                        <a:rPr lang="ko-KR" altLang="en-US" sz="1400" dirty="0"/>
                        <a:t>디렉터리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/home01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64GB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100K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N/A</a:t>
                      </a:r>
                      <a:endParaRPr lang="ko-KR" altLang="en-US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err="1"/>
                        <a:t>Lustre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O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53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스크래치</a:t>
                      </a:r>
                      <a:endParaRPr lang="en-US" altLang="ko-KR" sz="1400" dirty="0"/>
                    </a:p>
                    <a:p>
                      <a:pPr algn="ctr" latinLnBrk="1"/>
                      <a:r>
                        <a:rPr lang="ko-KR" altLang="en-US" sz="1400" dirty="0"/>
                        <a:t>디렉터리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/scratch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100TB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1M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15</a:t>
                      </a:r>
                      <a:r>
                        <a:rPr lang="ko-KR" altLang="en-US" sz="1400" dirty="0"/>
                        <a:t>일 동안 접근하지 않은 파일은 자동 삭제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X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989674" y="3215004"/>
            <a:ext cx="7686782" cy="1815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Consolas" panose="020B0609020204030204" pitchFamily="49" charset="0"/>
              </a:rPr>
              <a:t>$ </a:t>
            </a:r>
            <a:r>
              <a:rPr lang="en-US" altLang="ko-KR" sz="1400" dirty="0" err="1">
                <a:latin typeface="Consolas" panose="020B0609020204030204" pitchFamily="49" charset="0"/>
              </a:rPr>
              <a:t>lfs</a:t>
            </a:r>
            <a:r>
              <a:rPr lang="en-US" altLang="ko-KR" sz="1400" dirty="0">
                <a:latin typeface="Consolas" panose="020B0609020204030204" pitchFamily="49" charset="0"/>
              </a:rPr>
              <a:t> quota /home01</a:t>
            </a:r>
          </a:p>
          <a:p>
            <a:r>
              <a:rPr lang="en-US" altLang="ko-KR" sz="1200" dirty="0">
                <a:latin typeface="Consolas" panose="020B0609020204030204" pitchFamily="49" charset="0"/>
              </a:rPr>
              <a:t>Disk quotas for </a:t>
            </a:r>
            <a:r>
              <a:rPr lang="en-US" altLang="ko-KR" sz="1200" dirty="0" err="1">
                <a:latin typeface="Consolas" panose="020B0609020204030204" pitchFamily="49" charset="0"/>
              </a:rPr>
              <a:t>usr</a:t>
            </a:r>
            <a:r>
              <a:rPr lang="en-US" altLang="ko-KR" sz="1200" dirty="0">
                <a:latin typeface="Consolas" panose="020B0609020204030204" pitchFamily="49" charset="0"/>
              </a:rPr>
              <a:t> sedu01 (</a:t>
            </a:r>
            <a:r>
              <a:rPr lang="en-US" altLang="ko-KR" sz="1200" dirty="0" err="1">
                <a:latin typeface="Consolas" panose="020B0609020204030204" pitchFamily="49" charset="0"/>
              </a:rPr>
              <a:t>uid</a:t>
            </a:r>
            <a:r>
              <a:rPr lang="en-US" altLang="ko-KR" sz="1200" dirty="0">
                <a:latin typeface="Consolas" panose="020B0609020204030204" pitchFamily="49" charset="0"/>
              </a:rPr>
              <a:t> 1000163):</a:t>
            </a:r>
          </a:p>
          <a:p>
            <a:r>
              <a:rPr lang="en-US" altLang="ko-KR" sz="1200" dirty="0">
                <a:latin typeface="Consolas" panose="020B0609020204030204" pitchFamily="49" charset="0"/>
              </a:rPr>
              <a:t> Filesystem  </a:t>
            </a:r>
            <a:r>
              <a:rPr lang="en-US" altLang="ko-KR" sz="1200" dirty="0" err="1">
                <a:latin typeface="Consolas" panose="020B0609020204030204" pitchFamily="49" charset="0"/>
              </a:rPr>
              <a:t>kbytes</a:t>
            </a:r>
            <a:r>
              <a:rPr lang="en-US" altLang="ko-KR" sz="1200" dirty="0">
                <a:latin typeface="Consolas" panose="020B0609020204030204" pitchFamily="49" charset="0"/>
              </a:rPr>
              <a:t>   quota   limit      grace   files   quota   limit   grace</a:t>
            </a:r>
          </a:p>
          <a:p>
            <a:r>
              <a:rPr lang="en-US" altLang="ko-KR" sz="1200" dirty="0">
                <a:latin typeface="Consolas" panose="020B0609020204030204" pitchFamily="49" charset="0"/>
              </a:rPr>
              <a:t>    /home01     104  67108864 67108864       -      26  100000  100000       -</a:t>
            </a:r>
          </a:p>
          <a:p>
            <a:r>
              <a:rPr lang="en-US" altLang="ko-KR" sz="1400" dirty="0">
                <a:latin typeface="Consolas" panose="020B0609020204030204" pitchFamily="49" charset="0"/>
              </a:rPr>
              <a:t>$ </a:t>
            </a:r>
            <a:r>
              <a:rPr lang="en-US" altLang="ko-KR" sz="1400" dirty="0" err="1">
                <a:latin typeface="Consolas" panose="020B0609020204030204" pitchFamily="49" charset="0"/>
              </a:rPr>
              <a:t>lfs</a:t>
            </a:r>
            <a:r>
              <a:rPr lang="en-US" altLang="ko-KR" sz="1400" dirty="0">
                <a:latin typeface="Consolas" panose="020B0609020204030204" pitchFamily="49" charset="0"/>
              </a:rPr>
              <a:t> quota /scratch</a:t>
            </a:r>
          </a:p>
          <a:p>
            <a:r>
              <a:rPr lang="en-US" altLang="ko-KR" sz="1200" dirty="0">
                <a:latin typeface="Consolas" panose="020B0609020204030204" pitchFamily="49" charset="0"/>
              </a:rPr>
              <a:t>Disk quotas for </a:t>
            </a:r>
            <a:r>
              <a:rPr lang="en-US" altLang="ko-KR" sz="1200" dirty="0" err="1">
                <a:latin typeface="Consolas" panose="020B0609020204030204" pitchFamily="49" charset="0"/>
              </a:rPr>
              <a:t>usr</a:t>
            </a:r>
            <a:r>
              <a:rPr lang="en-US" altLang="ko-KR" sz="1200" dirty="0">
                <a:latin typeface="Consolas" panose="020B0609020204030204" pitchFamily="49" charset="0"/>
              </a:rPr>
              <a:t> sedu01 (</a:t>
            </a:r>
            <a:r>
              <a:rPr lang="en-US" altLang="ko-KR" sz="1200" dirty="0" err="1">
                <a:latin typeface="Consolas" panose="020B0609020204030204" pitchFamily="49" charset="0"/>
              </a:rPr>
              <a:t>uid</a:t>
            </a:r>
            <a:r>
              <a:rPr lang="en-US" altLang="ko-KR" sz="1200" dirty="0">
                <a:latin typeface="Consolas" panose="020B0609020204030204" pitchFamily="49" charset="0"/>
              </a:rPr>
              <a:t> 1000163):</a:t>
            </a:r>
          </a:p>
          <a:p>
            <a:r>
              <a:rPr lang="en-US" altLang="ko-KR" sz="1200" dirty="0">
                <a:latin typeface="Consolas" panose="020B0609020204030204" pitchFamily="49" charset="0"/>
              </a:rPr>
              <a:t> Filesystem  </a:t>
            </a:r>
            <a:r>
              <a:rPr lang="en-US" altLang="ko-KR" sz="1200" dirty="0" err="1">
                <a:latin typeface="Consolas" panose="020B0609020204030204" pitchFamily="49" charset="0"/>
              </a:rPr>
              <a:t>kbytes</a:t>
            </a:r>
            <a:r>
              <a:rPr lang="en-US" altLang="ko-KR" sz="1200" dirty="0">
                <a:latin typeface="Consolas" panose="020B0609020204030204" pitchFamily="49" charset="0"/>
              </a:rPr>
              <a:t>   quota              limit   grace   files    quota   limit   grace</a:t>
            </a:r>
          </a:p>
          <a:p>
            <a:r>
              <a:rPr lang="en-US" altLang="ko-KR" sz="1200" dirty="0">
                <a:latin typeface="Consolas" panose="020B0609020204030204" pitchFamily="49" charset="0"/>
              </a:rPr>
              <a:t>   /scratch       4  107374182400 107374182400       -       1  1000000 1000000       -</a:t>
            </a:r>
          </a:p>
          <a:p>
            <a:r>
              <a:rPr lang="en-US" altLang="ko-KR" sz="1200" dirty="0">
                <a:latin typeface="Consolas" panose="020B0609020204030204" pitchFamily="49" charset="0"/>
              </a:rPr>
              <a:t>Disk quotas for grp in0163 (</a:t>
            </a:r>
            <a:r>
              <a:rPr lang="en-US" altLang="ko-KR" sz="1200" dirty="0" err="1">
                <a:latin typeface="Consolas" panose="020B0609020204030204" pitchFamily="49" charset="0"/>
              </a:rPr>
              <a:t>gid</a:t>
            </a:r>
            <a:r>
              <a:rPr lang="en-US" altLang="ko-KR" sz="1200" dirty="0">
                <a:latin typeface="Consolas" panose="020B0609020204030204" pitchFamily="49" charset="0"/>
              </a:rPr>
              <a:t> 1000163):</a:t>
            </a:r>
          </a:p>
        </p:txBody>
      </p:sp>
    </p:spTree>
    <p:extLst>
      <p:ext uri="{BB962C8B-B14F-4D97-AF65-F5344CB8AC3E}">
        <p14:creationId xmlns:p14="http://schemas.microsoft.com/office/powerpoint/2010/main" val="1055520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B72BF00-5819-4113-9CD5-F3D70B02B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FA14-3C7C-48F7-83ED-24E42A372AD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41FB617-DCA9-4CFE-9E67-4760F8283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HEP software: /apps/applications/</a:t>
            </a:r>
            <a:r>
              <a:rPr lang="en-US" altLang="ko-KR" dirty="0" err="1"/>
              <a:t>hep</a:t>
            </a:r>
            <a:r>
              <a:rPr lang="en-US" altLang="ko-KR" dirty="0"/>
              <a:t>/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08290A9-5FC1-434E-A27C-91142F8E3CB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ko-KR" dirty="0" err="1">
                <a:latin typeface="돋움체" panose="020B0609000101010101" pitchFamily="49" charset="-127"/>
                <a:ea typeface="돋움체" panose="020B0609000101010101" pitchFamily="49" charset="-127"/>
              </a:rPr>
              <a:t>drwxr</a:t>
            </a:r>
            <a:r>
              <a:rPr lang="en-US" altLang="ko-KR" dirty="0">
                <a:latin typeface="돋움체" panose="020B0609000101010101" pitchFamily="49" charset="-127"/>
                <a:ea typeface="돋움체" panose="020B0609000101010101" pitchFamily="49" charset="-127"/>
              </a:rPr>
              <a:t>-</a:t>
            </a:r>
            <a:r>
              <a:rPr lang="en-US" altLang="ko-KR" dirty="0" err="1">
                <a:latin typeface="돋움체" panose="020B0609000101010101" pitchFamily="49" charset="-127"/>
                <a:ea typeface="돋움체" panose="020B0609000101010101" pitchFamily="49" charset="-127"/>
              </a:rPr>
              <a:t>xr</a:t>
            </a:r>
            <a:r>
              <a:rPr lang="en-US" altLang="ko-KR" dirty="0">
                <a:latin typeface="돋움체" panose="020B0609000101010101" pitchFamily="49" charset="-127"/>
                <a:ea typeface="돋움체" panose="020B0609000101010101" pitchFamily="49" charset="-127"/>
              </a:rPr>
              <a:t>-x  3 </a:t>
            </a:r>
            <a:r>
              <a:rPr lang="en-US" altLang="ko-KR" dirty="0" err="1">
                <a:latin typeface="돋움체" panose="020B0609000101010101" pitchFamily="49" charset="-127"/>
                <a:ea typeface="돋움체" panose="020B0609000101010101" pitchFamily="49" charset="-127"/>
              </a:rPr>
              <a:t>hepkisti</a:t>
            </a:r>
            <a:r>
              <a:rPr lang="en-US" altLang="ko-KR" dirty="0">
                <a:latin typeface="돋움체" panose="020B0609000101010101" pitchFamily="49" charset="-127"/>
                <a:ea typeface="돋움체" panose="020B0609000101010101" pitchFamily="49" charset="-127"/>
              </a:rPr>
              <a:t> in0056    4096 Jan 18  2019 CLHEP</a:t>
            </a:r>
          </a:p>
          <a:p>
            <a:pPr marL="0" indent="0">
              <a:buNone/>
            </a:pPr>
            <a:r>
              <a:rPr lang="en-US" altLang="ko-KR" dirty="0" err="1">
                <a:latin typeface="돋움체" panose="020B0609000101010101" pitchFamily="49" charset="-127"/>
                <a:ea typeface="돋움체" panose="020B0609000101010101" pitchFamily="49" charset="-127"/>
              </a:rPr>
              <a:t>drwxr</a:t>
            </a:r>
            <a:r>
              <a:rPr lang="en-US" altLang="ko-KR" dirty="0">
                <a:latin typeface="돋움체" panose="020B0609000101010101" pitchFamily="49" charset="-127"/>
                <a:ea typeface="돋움체" panose="020B0609000101010101" pitchFamily="49" charset="-127"/>
              </a:rPr>
              <a:t>-</a:t>
            </a:r>
            <a:r>
              <a:rPr lang="en-US" altLang="ko-KR" dirty="0" err="1">
                <a:latin typeface="돋움체" panose="020B0609000101010101" pitchFamily="49" charset="-127"/>
                <a:ea typeface="돋움체" panose="020B0609000101010101" pitchFamily="49" charset="-127"/>
              </a:rPr>
              <a:t>xr</a:t>
            </a:r>
            <a:r>
              <a:rPr lang="en-US" altLang="ko-KR" dirty="0">
                <a:latin typeface="돋움체" panose="020B0609000101010101" pitchFamily="49" charset="-127"/>
                <a:ea typeface="돋움체" panose="020B0609000101010101" pitchFamily="49" charset="-127"/>
              </a:rPr>
              <a:t>-x  3 </a:t>
            </a:r>
            <a:r>
              <a:rPr lang="en-US" altLang="ko-KR" dirty="0" err="1">
                <a:latin typeface="돋움체" panose="020B0609000101010101" pitchFamily="49" charset="-127"/>
                <a:ea typeface="돋움체" panose="020B0609000101010101" pitchFamily="49" charset="-127"/>
              </a:rPr>
              <a:t>hepkisti</a:t>
            </a:r>
            <a:r>
              <a:rPr lang="en-US" altLang="ko-KR" dirty="0">
                <a:latin typeface="돋움체" panose="020B0609000101010101" pitchFamily="49" charset="-127"/>
                <a:ea typeface="돋움체" panose="020B0609000101010101" pitchFamily="49" charset="-127"/>
              </a:rPr>
              <a:t> in0056    4096 May 15  2020 ROOT</a:t>
            </a:r>
          </a:p>
          <a:p>
            <a:pPr marL="0" indent="0">
              <a:buNone/>
            </a:pPr>
            <a:r>
              <a:rPr lang="en-US" altLang="ko-KR" dirty="0" err="1">
                <a:latin typeface="돋움체" panose="020B0609000101010101" pitchFamily="49" charset="-127"/>
                <a:ea typeface="돋움체" panose="020B0609000101010101" pitchFamily="49" charset="-127"/>
              </a:rPr>
              <a:t>drwxr</a:t>
            </a:r>
            <a:r>
              <a:rPr lang="en-US" altLang="ko-KR" dirty="0">
                <a:latin typeface="돋움체" panose="020B0609000101010101" pitchFamily="49" charset="-127"/>
                <a:ea typeface="돋움체" panose="020B0609000101010101" pitchFamily="49" charset="-127"/>
              </a:rPr>
              <a:t>-</a:t>
            </a:r>
            <a:r>
              <a:rPr lang="en-US" altLang="ko-KR" dirty="0" err="1">
                <a:latin typeface="돋움체" panose="020B0609000101010101" pitchFamily="49" charset="-127"/>
                <a:ea typeface="돋움체" panose="020B0609000101010101" pitchFamily="49" charset="-127"/>
              </a:rPr>
              <a:t>xr</a:t>
            </a:r>
            <a:r>
              <a:rPr lang="en-US" altLang="ko-KR" dirty="0">
                <a:latin typeface="돋움체" panose="020B0609000101010101" pitchFamily="49" charset="-127"/>
                <a:ea typeface="돋움체" panose="020B0609000101010101" pitchFamily="49" charset="-127"/>
              </a:rPr>
              <a:t>-x  5 </a:t>
            </a:r>
            <a:r>
              <a:rPr lang="en-US" altLang="ko-KR" dirty="0" err="1">
                <a:latin typeface="돋움체" panose="020B0609000101010101" pitchFamily="49" charset="-127"/>
                <a:ea typeface="돋움체" panose="020B0609000101010101" pitchFamily="49" charset="-127"/>
              </a:rPr>
              <a:t>hepkisti</a:t>
            </a:r>
            <a:r>
              <a:rPr lang="en-US" altLang="ko-KR" dirty="0">
                <a:latin typeface="돋움체" panose="020B0609000101010101" pitchFamily="49" charset="-127"/>
                <a:ea typeface="돋움체" panose="020B0609000101010101" pitchFamily="49" charset="-127"/>
              </a:rPr>
              <a:t> in0056    4096 Jan 30  2019 </a:t>
            </a:r>
            <a:r>
              <a:rPr lang="en-US" altLang="ko-KR" dirty="0" err="1">
                <a:latin typeface="돋움체" panose="020B0609000101010101" pitchFamily="49" charset="-127"/>
                <a:ea typeface="돋움체" panose="020B0609000101010101" pitchFamily="49" charset="-127"/>
              </a:rPr>
              <a:t>backup_folder</a:t>
            </a:r>
            <a:endParaRPr lang="en-US" altLang="ko-KR" dirty="0">
              <a:latin typeface="돋움체" panose="020B0609000101010101" pitchFamily="49" charset="-127"/>
              <a:ea typeface="돋움체" panose="020B0609000101010101" pitchFamily="49" charset="-127"/>
            </a:endParaRPr>
          </a:p>
          <a:p>
            <a:pPr marL="0" indent="0">
              <a:buNone/>
            </a:pPr>
            <a:r>
              <a:rPr lang="en-US" altLang="ko-KR" dirty="0" err="1">
                <a:latin typeface="돋움체" panose="020B0609000101010101" pitchFamily="49" charset="-127"/>
                <a:ea typeface="돋움체" panose="020B0609000101010101" pitchFamily="49" charset="-127"/>
              </a:rPr>
              <a:t>drwxr</a:t>
            </a:r>
            <a:r>
              <a:rPr lang="en-US" altLang="ko-KR" dirty="0">
                <a:latin typeface="돋움체" panose="020B0609000101010101" pitchFamily="49" charset="-127"/>
                <a:ea typeface="돋움체" panose="020B0609000101010101" pitchFamily="49" charset="-127"/>
              </a:rPr>
              <a:t>-</a:t>
            </a:r>
            <a:r>
              <a:rPr lang="en-US" altLang="ko-KR" dirty="0" err="1">
                <a:latin typeface="돋움체" panose="020B0609000101010101" pitchFamily="49" charset="-127"/>
                <a:ea typeface="돋움체" panose="020B0609000101010101" pitchFamily="49" charset="-127"/>
              </a:rPr>
              <a:t>xr</a:t>
            </a:r>
            <a:r>
              <a:rPr lang="en-US" altLang="ko-KR" dirty="0">
                <a:latin typeface="돋움체" panose="020B0609000101010101" pitchFamily="49" charset="-127"/>
                <a:ea typeface="돋움체" panose="020B0609000101010101" pitchFamily="49" charset="-127"/>
              </a:rPr>
              <a:t>-x  6 </a:t>
            </a:r>
            <a:r>
              <a:rPr lang="en-US" altLang="ko-KR" dirty="0" err="1">
                <a:latin typeface="돋움체" panose="020B0609000101010101" pitchFamily="49" charset="-127"/>
                <a:ea typeface="돋움체" panose="020B0609000101010101" pitchFamily="49" charset="-127"/>
              </a:rPr>
              <a:t>hepkisti</a:t>
            </a:r>
            <a:r>
              <a:rPr lang="en-US" altLang="ko-KR" dirty="0">
                <a:latin typeface="돋움체" panose="020B0609000101010101" pitchFamily="49" charset="-127"/>
                <a:ea typeface="돋움체" panose="020B0609000101010101" pitchFamily="49" charset="-127"/>
              </a:rPr>
              <a:t> in0056    4096 Jan 18  2019 belle</a:t>
            </a:r>
          </a:p>
          <a:p>
            <a:pPr marL="0" indent="0">
              <a:buNone/>
            </a:pPr>
            <a:r>
              <a:rPr lang="en-US" altLang="ko-KR" dirty="0" err="1">
                <a:latin typeface="돋움체" panose="020B0609000101010101" pitchFamily="49" charset="-127"/>
                <a:ea typeface="돋움체" panose="020B0609000101010101" pitchFamily="49" charset="-127"/>
              </a:rPr>
              <a:t>drwxr</a:t>
            </a:r>
            <a:r>
              <a:rPr lang="en-US" altLang="ko-KR" dirty="0">
                <a:latin typeface="돋움체" panose="020B0609000101010101" pitchFamily="49" charset="-127"/>
                <a:ea typeface="돋움체" panose="020B0609000101010101" pitchFamily="49" charset="-127"/>
              </a:rPr>
              <a:t>-</a:t>
            </a:r>
            <a:r>
              <a:rPr lang="en-US" altLang="ko-KR" dirty="0" err="1">
                <a:latin typeface="돋움체" panose="020B0609000101010101" pitchFamily="49" charset="-127"/>
                <a:ea typeface="돋움체" panose="020B0609000101010101" pitchFamily="49" charset="-127"/>
              </a:rPr>
              <a:t>xr</a:t>
            </a:r>
            <a:r>
              <a:rPr lang="en-US" altLang="ko-KR" dirty="0">
                <a:latin typeface="돋움체" panose="020B0609000101010101" pitchFamily="49" charset="-127"/>
                <a:ea typeface="돋움체" panose="020B0609000101010101" pitchFamily="49" charset="-127"/>
              </a:rPr>
              <a:t>-x  8 </a:t>
            </a:r>
            <a:r>
              <a:rPr lang="en-US" altLang="ko-KR" dirty="0" err="1">
                <a:latin typeface="돋움체" panose="020B0609000101010101" pitchFamily="49" charset="-127"/>
                <a:ea typeface="돋움체" panose="020B0609000101010101" pitchFamily="49" charset="-127"/>
              </a:rPr>
              <a:t>hepkisti</a:t>
            </a:r>
            <a:r>
              <a:rPr lang="en-US" altLang="ko-KR" dirty="0">
                <a:latin typeface="돋움체" panose="020B0609000101010101" pitchFamily="49" charset="-127"/>
                <a:ea typeface="돋움체" panose="020B0609000101010101" pitchFamily="49" charset="-127"/>
              </a:rPr>
              <a:t> in0056    4096 May  6  2016 boost_1_61_0</a:t>
            </a:r>
          </a:p>
          <a:p>
            <a:pPr marL="0" indent="0">
              <a:buNone/>
            </a:pPr>
            <a:r>
              <a:rPr lang="en-US" altLang="ko-KR" dirty="0" err="1">
                <a:latin typeface="돋움체" panose="020B0609000101010101" pitchFamily="49" charset="-127"/>
                <a:ea typeface="돋움체" panose="020B0609000101010101" pitchFamily="49" charset="-127"/>
              </a:rPr>
              <a:t>drwxr</a:t>
            </a:r>
            <a:r>
              <a:rPr lang="en-US" altLang="ko-KR" dirty="0">
                <a:latin typeface="돋움체" panose="020B0609000101010101" pitchFamily="49" charset="-127"/>
                <a:ea typeface="돋움체" panose="020B0609000101010101" pitchFamily="49" charset="-127"/>
              </a:rPr>
              <a:t>-</a:t>
            </a:r>
            <a:r>
              <a:rPr lang="en-US" altLang="ko-KR" dirty="0" err="1">
                <a:latin typeface="돋움체" panose="020B0609000101010101" pitchFamily="49" charset="-127"/>
                <a:ea typeface="돋움체" panose="020B0609000101010101" pitchFamily="49" charset="-127"/>
              </a:rPr>
              <a:t>xr</a:t>
            </a:r>
            <a:r>
              <a:rPr lang="en-US" altLang="ko-KR" dirty="0">
                <a:latin typeface="돋움체" panose="020B0609000101010101" pitchFamily="49" charset="-127"/>
                <a:ea typeface="돋움체" panose="020B0609000101010101" pitchFamily="49" charset="-127"/>
              </a:rPr>
              <a:t>-x  6 </a:t>
            </a:r>
            <a:r>
              <a:rPr lang="en-US" altLang="ko-KR" dirty="0" err="1">
                <a:latin typeface="돋움체" panose="020B0609000101010101" pitchFamily="49" charset="-127"/>
                <a:ea typeface="돋움체" panose="020B0609000101010101" pitchFamily="49" charset="-127"/>
              </a:rPr>
              <a:t>hepkisti</a:t>
            </a:r>
            <a:r>
              <a:rPr lang="en-US" altLang="ko-KR" dirty="0">
                <a:latin typeface="돋움체" panose="020B0609000101010101" pitchFamily="49" charset="-127"/>
                <a:ea typeface="돋움체" panose="020B0609000101010101" pitchFamily="49" charset="-127"/>
              </a:rPr>
              <a:t> in0056    4096 Jan 18  2019 </a:t>
            </a:r>
            <a:r>
              <a:rPr lang="en-US" altLang="ko-KR" dirty="0" err="1">
                <a:latin typeface="돋움체" panose="020B0609000101010101" pitchFamily="49" charset="-127"/>
                <a:ea typeface="돋움체" panose="020B0609000101010101" pitchFamily="49" charset="-127"/>
              </a:rPr>
              <a:t>cern</a:t>
            </a:r>
            <a:endParaRPr lang="en-US" altLang="ko-KR" dirty="0">
              <a:latin typeface="돋움체" panose="020B0609000101010101" pitchFamily="49" charset="-127"/>
              <a:ea typeface="돋움체" panose="020B0609000101010101" pitchFamily="49" charset="-127"/>
            </a:endParaRPr>
          </a:p>
          <a:p>
            <a:pPr marL="0" indent="0">
              <a:buNone/>
            </a:pPr>
            <a:r>
              <a:rPr lang="en-US" altLang="ko-KR" dirty="0" err="1">
                <a:latin typeface="돋움체" panose="020B0609000101010101" pitchFamily="49" charset="-127"/>
                <a:ea typeface="돋움체" panose="020B0609000101010101" pitchFamily="49" charset="-127"/>
              </a:rPr>
              <a:t>drwxr</a:t>
            </a:r>
            <a:r>
              <a:rPr lang="en-US" altLang="ko-KR" dirty="0">
                <a:latin typeface="돋움체" panose="020B0609000101010101" pitchFamily="49" charset="-127"/>
                <a:ea typeface="돋움체" panose="020B0609000101010101" pitchFamily="49" charset="-127"/>
              </a:rPr>
              <a:t>-</a:t>
            </a:r>
            <a:r>
              <a:rPr lang="en-US" altLang="ko-KR" dirty="0" err="1">
                <a:latin typeface="돋움체" panose="020B0609000101010101" pitchFamily="49" charset="-127"/>
                <a:ea typeface="돋움체" panose="020B0609000101010101" pitchFamily="49" charset="-127"/>
              </a:rPr>
              <a:t>xr</a:t>
            </a:r>
            <a:r>
              <a:rPr lang="en-US" altLang="ko-KR" dirty="0">
                <a:latin typeface="돋움체" panose="020B0609000101010101" pitchFamily="49" charset="-127"/>
                <a:ea typeface="돋움체" panose="020B0609000101010101" pitchFamily="49" charset="-127"/>
              </a:rPr>
              <a:t>-x  2 </a:t>
            </a:r>
            <a:r>
              <a:rPr lang="en-US" altLang="ko-KR" dirty="0" err="1">
                <a:latin typeface="돋움체" panose="020B0609000101010101" pitchFamily="49" charset="-127"/>
                <a:ea typeface="돋움체" panose="020B0609000101010101" pitchFamily="49" charset="-127"/>
              </a:rPr>
              <a:t>hepkisti</a:t>
            </a:r>
            <a:r>
              <a:rPr lang="en-US" altLang="ko-KR" dirty="0">
                <a:latin typeface="돋움체" panose="020B0609000101010101" pitchFamily="49" charset="-127"/>
                <a:ea typeface="돋움체" panose="020B0609000101010101" pitchFamily="49" charset="-127"/>
              </a:rPr>
              <a:t> in0056    4096 Jan 28 09:22 </a:t>
            </a:r>
            <a:r>
              <a:rPr lang="en-US" altLang="ko-KR" dirty="0" err="1">
                <a:latin typeface="돋움체" panose="020B0609000101010101" pitchFamily="49" charset="-127"/>
                <a:ea typeface="돋움체" panose="020B0609000101010101" pitchFamily="49" charset="-127"/>
              </a:rPr>
              <a:t>conf_scripts_new</a:t>
            </a:r>
            <a:endParaRPr lang="en-US" altLang="ko-KR" dirty="0">
              <a:latin typeface="돋움체" panose="020B0609000101010101" pitchFamily="49" charset="-127"/>
              <a:ea typeface="돋움체" panose="020B0609000101010101" pitchFamily="49" charset="-127"/>
            </a:endParaRPr>
          </a:p>
          <a:p>
            <a:pPr marL="0" indent="0">
              <a:buNone/>
            </a:pPr>
            <a:r>
              <a:rPr lang="en-US" altLang="ko-KR" dirty="0" err="1">
                <a:latin typeface="돋움체" panose="020B0609000101010101" pitchFamily="49" charset="-127"/>
                <a:ea typeface="돋움체" panose="020B0609000101010101" pitchFamily="49" charset="-127"/>
              </a:rPr>
              <a:t>drwxr</a:t>
            </a:r>
            <a:r>
              <a:rPr lang="en-US" altLang="ko-KR" dirty="0">
                <a:latin typeface="돋움체" panose="020B0609000101010101" pitchFamily="49" charset="-127"/>
                <a:ea typeface="돋움체" panose="020B0609000101010101" pitchFamily="49" charset="-127"/>
              </a:rPr>
              <a:t>-</a:t>
            </a:r>
            <a:r>
              <a:rPr lang="en-US" altLang="ko-KR" dirty="0" err="1">
                <a:latin typeface="돋움체" panose="020B0609000101010101" pitchFamily="49" charset="-127"/>
                <a:ea typeface="돋움체" panose="020B0609000101010101" pitchFamily="49" charset="-127"/>
              </a:rPr>
              <a:t>xr</a:t>
            </a:r>
            <a:r>
              <a:rPr lang="en-US" altLang="ko-KR" dirty="0">
                <a:latin typeface="돋움체" panose="020B0609000101010101" pitchFamily="49" charset="-127"/>
                <a:ea typeface="돋움체" panose="020B0609000101010101" pitchFamily="49" charset="-127"/>
              </a:rPr>
              <a:t>-x  2 </a:t>
            </a:r>
            <a:r>
              <a:rPr lang="en-US" altLang="ko-KR" dirty="0" err="1">
                <a:latin typeface="돋움체" panose="020B0609000101010101" pitchFamily="49" charset="-127"/>
                <a:ea typeface="돋움체" panose="020B0609000101010101" pitchFamily="49" charset="-127"/>
              </a:rPr>
              <a:t>hepkisti</a:t>
            </a:r>
            <a:r>
              <a:rPr lang="en-US" altLang="ko-KR" dirty="0">
                <a:latin typeface="돋움체" panose="020B0609000101010101" pitchFamily="49" charset="-127"/>
                <a:ea typeface="돋움체" panose="020B0609000101010101" pitchFamily="49" charset="-127"/>
              </a:rPr>
              <a:t> in0056    4096 Mar 23  2015 </a:t>
            </a:r>
            <a:r>
              <a:rPr lang="en-US" altLang="ko-KR" dirty="0" err="1">
                <a:latin typeface="돋움체" panose="020B0609000101010101" pitchFamily="49" charset="-127"/>
                <a:ea typeface="돋움체" panose="020B0609000101010101" pitchFamily="49" charset="-127"/>
              </a:rPr>
              <a:t>etc</a:t>
            </a:r>
            <a:endParaRPr lang="en-US" altLang="ko-KR" dirty="0">
              <a:latin typeface="돋움체" panose="020B0609000101010101" pitchFamily="49" charset="-127"/>
              <a:ea typeface="돋움체" panose="020B0609000101010101" pitchFamily="49" charset="-127"/>
            </a:endParaRPr>
          </a:p>
          <a:p>
            <a:pPr marL="0" indent="0">
              <a:buNone/>
            </a:pPr>
            <a:r>
              <a:rPr lang="en-US" altLang="ko-KR" dirty="0" err="1">
                <a:latin typeface="돋움체" panose="020B0609000101010101" pitchFamily="49" charset="-127"/>
                <a:ea typeface="돋움체" panose="020B0609000101010101" pitchFamily="49" charset="-127"/>
              </a:rPr>
              <a:t>drwxr</a:t>
            </a:r>
            <a:r>
              <a:rPr lang="en-US" altLang="ko-KR" dirty="0">
                <a:latin typeface="돋움체" panose="020B0609000101010101" pitchFamily="49" charset="-127"/>
                <a:ea typeface="돋움체" panose="020B0609000101010101" pitchFamily="49" charset="-127"/>
              </a:rPr>
              <a:t>-</a:t>
            </a:r>
            <a:r>
              <a:rPr lang="en-US" altLang="ko-KR" dirty="0" err="1">
                <a:latin typeface="돋움체" panose="020B0609000101010101" pitchFamily="49" charset="-127"/>
                <a:ea typeface="돋움체" panose="020B0609000101010101" pitchFamily="49" charset="-127"/>
              </a:rPr>
              <a:t>xr</a:t>
            </a:r>
            <a:r>
              <a:rPr lang="en-US" altLang="ko-KR" dirty="0">
                <a:latin typeface="돋움체" panose="020B0609000101010101" pitchFamily="49" charset="-127"/>
                <a:ea typeface="돋움체" panose="020B0609000101010101" pitchFamily="49" charset="-127"/>
              </a:rPr>
              <a:t>-x 17 </a:t>
            </a:r>
            <a:r>
              <a:rPr lang="en-US" altLang="ko-KR" dirty="0" err="1">
                <a:latin typeface="돋움체" panose="020B0609000101010101" pitchFamily="49" charset="-127"/>
                <a:ea typeface="돋움체" panose="020B0609000101010101" pitchFamily="49" charset="-127"/>
              </a:rPr>
              <a:t>hepkisti</a:t>
            </a:r>
            <a:r>
              <a:rPr lang="en-US" altLang="ko-KR" dirty="0">
                <a:latin typeface="돋움체" panose="020B0609000101010101" pitchFamily="49" charset="-127"/>
                <a:ea typeface="돋움체" panose="020B0609000101010101" pitchFamily="49" charset="-127"/>
              </a:rPr>
              <a:t> in0056    4096 Jan 23  2019 expat-2.1.1</a:t>
            </a:r>
          </a:p>
          <a:p>
            <a:pPr marL="0" indent="0">
              <a:buNone/>
            </a:pPr>
            <a:r>
              <a:rPr lang="en-US" altLang="ko-KR" dirty="0" err="1">
                <a:latin typeface="돋움체" panose="020B0609000101010101" pitchFamily="49" charset="-127"/>
                <a:ea typeface="돋움체" panose="020B0609000101010101" pitchFamily="49" charset="-127"/>
              </a:rPr>
              <a:t>drwxr</a:t>
            </a:r>
            <a:r>
              <a:rPr lang="en-US" altLang="ko-KR" dirty="0">
                <a:latin typeface="돋움체" panose="020B0609000101010101" pitchFamily="49" charset="-127"/>
                <a:ea typeface="돋움체" panose="020B0609000101010101" pitchFamily="49" charset="-127"/>
              </a:rPr>
              <a:t>-</a:t>
            </a:r>
            <a:r>
              <a:rPr lang="en-US" altLang="ko-KR" dirty="0" err="1">
                <a:latin typeface="돋움체" panose="020B0609000101010101" pitchFamily="49" charset="-127"/>
                <a:ea typeface="돋움체" panose="020B0609000101010101" pitchFamily="49" charset="-127"/>
              </a:rPr>
              <a:t>xr</a:t>
            </a:r>
            <a:r>
              <a:rPr lang="en-US" altLang="ko-KR" dirty="0">
                <a:latin typeface="돋움체" panose="020B0609000101010101" pitchFamily="49" charset="-127"/>
                <a:ea typeface="돋움체" panose="020B0609000101010101" pitchFamily="49" charset="-127"/>
              </a:rPr>
              <a:t>-x  7 </a:t>
            </a:r>
            <a:r>
              <a:rPr lang="en-US" altLang="ko-KR" dirty="0" err="1">
                <a:latin typeface="돋움체" panose="020B0609000101010101" pitchFamily="49" charset="-127"/>
                <a:ea typeface="돋움체" panose="020B0609000101010101" pitchFamily="49" charset="-127"/>
              </a:rPr>
              <a:t>hepkisti</a:t>
            </a:r>
            <a:r>
              <a:rPr lang="en-US" altLang="ko-KR" dirty="0">
                <a:latin typeface="돋움체" panose="020B0609000101010101" pitchFamily="49" charset="-127"/>
                <a:ea typeface="돋움체" panose="020B0609000101010101" pitchFamily="49" charset="-127"/>
              </a:rPr>
              <a:t> in0056    4096 Mar  5  2019 fast</a:t>
            </a:r>
          </a:p>
          <a:p>
            <a:pPr marL="0" indent="0">
              <a:buNone/>
            </a:pPr>
            <a:r>
              <a:rPr lang="en-US" altLang="ko-KR" dirty="0">
                <a:latin typeface="돋움체" panose="020B0609000101010101" pitchFamily="49" charset="-127"/>
                <a:ea typeface="돋움체" panose="020B0609000101010101" pitchFamily="49" charset="-127"/>
              </a:rPr>
              <a:t>-</a:t>
            </a:r>
            <a:r>
              <a:rPr lang="en-US" altLang="ko-KR" dirty="0" err="1">
                <a:latin typeface="돋움체" panose="020B0609000101010101" pitchFamily="49" charset="-127"/>
                <a:ea typeface="돋움체" panose="020B0609000101010101" pitchFamily="49" charset="-127"/>
              </a:rPr>
              <a:t>rwxr</a:t>
            </a:r>
            <a:r>
              <a:rPr lang="en-US" altLang="ko-KR" dirty="0">
                <a:latin typeface="돋움체" panose="020B0609000101010101" pitchFamily="49" charset="-127"/>
                <a:ea typeface="돋움체" panose="020B0609000101010101" pitchFamily="49" charset="-127"/>
              </a:rPr>
              <a:t>-</a:t>
            </a:r>
            <a:r>
              <a:rPr lang="en-US" altLang="ko-KR" dirty="0" err="1">
                <a:latin typeface="돋움체" panose="020B0609000101010101" pitchFamily="49" charset="-127"/>
                <a:ea typeface="돋움체" panose="020B0609000101010101" pitchFamily="49" charset="-127"/>
              </a:rPr>
              <a:t>xr</a:t>
            </a:r>
            <a:r>
              <a:rPr lang="en-US" altLang="ko-KR" dirty="0">
                <a:latin typeface="돋움체" panose="020B0609000101010101" pitchFamily="49" charset="-127"/>
                <a:ea typeface="돋움체" panose="020B0609000101010101" pitchFamily="49" charset="-127"/>
              </a:rPr>
              <a:t>-x  1 </a:t>
            </a:r>
            <a:r>
              <a:rPr lang="en-US" altLang="ko-KR" dirty="0" err="1">
                <a:latin typeface="돋움체" panose="020B0609000101010101" pitchFamily="49" charset="-127"/>
                <a:ea typeface="돋움체" panose="020B0609000101010101" pitchFamily="49" charset="-127"/>
              </a:rPr>
              <a:t>hepkisti</a:t>
            </a:r>
            <a:r>
              <a:rPr lang="en-US" altLang="ko-KR" dirty="0">
                <a:latin typeface="돋움체" panose="020B0609000101010101" pitchFamily="49" charset="-127"/>
                <a:ea typeface="돋움체" panose="020B0609000101010101" pitchFamily="49" charset="-127"/>
              </a:rPr>
              <a:t> in0056 1430871 Jan 21  2019 fast-0.06.02.tgz</a:t>
            </a:r>
          </a:p>
          <a:p>
            <a:pPr marL="0" indent="0">
              <a:buNone/>
            </a:pPr>
            <a:r>
              <a:rPr lang="en-US" altLang="ko-KR" dirty="0" err="1">
                <a:latin typeface="돋움체" panose="020B0609000101010101" pitchFamily="49" charset="-127"/>
                <a:ea typeface="돋움체" panose="020B0609000101010101" pitchFamily="49" charset="-127"/>
              </a:rPr>
              <a:t>drwxr</a:t>
            </a:r>
            <a:r>
              <a:rPr lang="en-US" altLang="ko-KR" dirty="0">
                <a:latin typeface="돋움체" panose="020B0609000101010101" pitchFamily="49" charset="-127"/>
                <a:ea typeface="돋움체" panose="020B0609000101010101" pitchFamily="49" charset="-127"/>
              </a:rPr>
              <a:t>-</a:t>
            </a:r>
            <a:r>
              <a:rPr lang="en-US" altLang="ko-KR" dirty="0" err="1">
                <a:latin typeface="돋움체" panose="020B0609000101010101" pitchFamily="49" charset="-127"/>
                <a:ea typeface="돋움체" panose="020B0609000101010101" pitchFamily="49" charset="-127"/>
              </a:rPr>
              <a:t>xr</a:t>
            </a:r>
            <a:r>
              <a:rPr lang="en-US" altLang="ko-KR" dirty="0">
                <a:latin typeface="돋움체" panose="020B0609000101010101" pitchFamily="49" charset="-127"/>
                <a:ea typeface="돋움체" panose="020B0609000101010101" pitchFamily="49" charset="-127"/>
              </a:rPr>
              <a:t>-x  6 </a:t>
            </a:r>
            <a:r>
              <a:rPr lang="en-US" altLang="ko-KR" dirty="0" err="1">
                <a:latin typeface="돋움체" panose="020B0609000101010101" pitchFamily="49" charset="-127"/>
                <a:ea typeface="돋움체" panose="020B0609000101010101" pitchFamily="49" charset="-127"/>
              </a:rPr>
              <a:t>hepkisti</a:t>
            </a:r>
            <a:r>
              <a:rPr lang="en-US" altLang="ko-KR" dirty="0">
                <a:latin typeface="돋움체" panose="020B0609000101010101" pitchFamily="49" charset="-127"/>
                <a:ea typeface="돋움체" panose="020B0609000101010101" pitchFamily="49" charset="-127"/>
              </a:rPr>
              <a:t> in0056    4096 Jan 27 18:06 geant4_update</a:t>
            </a:r>
          </a:p>
          <a:p>
            <a:pPr marL="0" indent="0">
              <a:buNone/>
            </a:pPr>
            <a:r>
              <a:rPr lang="en-US" altLang="ko-KR" dirty="0" err="1">
                <a:latin typeface="돋움체" panose="020B0609000101010101" pitchFamily="49" charset="-127"/>
                <a:ea typeface="돋움체" panose="020B0609000101010101" pitchFamily="49" charset="-127"/>
              </a:rPr>
              <a:t>drwxr</a:t>
            </a:r>
            <a:r>
              <a:rPr lang="en-US" altLang="ko-KR" dirty="0">
                <a:latin typeface="돋움체" panose="020B0609000101010101" pitchFamily="49" charset="-127"/>
                <a:ea typeface="돋움체" panose="020B0609000101010101" pitchFamily="49" charset="-127"/>
              </a:rPr>
              <a:t>-</a:t>
            </a:r>
            <a:r>
              <a:rPr lang="en-US" altLang="ko-KR" dirty="0" err="1">
                <a:latin typeface="돋움체" panose="020B0609000101010101" pitchFamily="49" charset="-127"/>
                <a:ea typeface="돋움체" panose="020B0609000101010101" pitchFamily="49" charset="-127"/>
              </a:rPr>
              <a:t>xr</a:t>
            </a:r>
            <a:r>
              <a:rPr lang="en-US" altLang="ko-KR" dirty="0">
                <a:latin typeface="돋움체" panose="020B0609000101010101" pitchFamily="49" charset="-127"/>
                <a:ea typeface="돋움체" panose="020B0609000101010101" pitchFamily="49" charset="-127"/>
              </a:rPr>
              <a:t>-x  3 </a:t>
            </a:r>
            <a:r>
              <a:rPr lang="en-US" altLang="ko-KR" dirty="0" err="1">
                <a:latin typeface="돋움체" panose="020B0609000101010101" pitchFamily="49" charset="-127"/>
                <a:ea typeface="돋움체" panose="020B0609000101010101" pitchFamily="49" charset="-127"/>
              </a:rPr>
              <a:t>hepkisti</a:t>
            </a:r>
            <a:r>
              <a:rPr lang="en-US" altLang="ko-KR" dirty="0">
                <a:latin typeface="돋움체" panose="020B0609000101010101" pitchFamily="49" charset="-127"/>
                <a:ea typeface="돋움체" panose="020B0609000101010101" pitchFamily="49" charset="-127"/>
              </a:rPr>
              <a:t> in0056    4096 Jan 28 11:06 tachyon2</a:t>
            </a:r>
          </a:p>
          <a:p>
            <a:pPr marL="0" indent="0">
              <a:buNone/>
            </a:pPr>
            <a:r>
              <a:rPr lang="en-US" altLang="ko-KR" dirty="0" err="1">
                <a:latin typeface="돋움체" panose="020B0609000101010101" pitchFamily="49" charset="-127"/>
                <a:ea typeface="돋움체" panose="020B0609000101010101" pitchFamily="49" charset="-127"/>
              </a:rPr>
              <a:t>drwxr</a:t>
            </a:r>
            <a:r>
              <a:rPr lang="en-US" altLang="ko-KR" dirty="0">
                <a:latin typeface="돋움체" panose="020B0609000101010101" pitchFamily="49" charset="-127"/>
                <a:ea typeface="돋움체" panose="020B0609000101010101" pitchFamily="49" charset="-127"/>
              </a:rPr>
              <a:t>-</a:t>
            </a:r>
            <a:r>
              <a:rPr lang="en-US" altLang="ko-KR" dirty="0" err="1">
                <a:latin typeface="돋움체" panose="020B0609000101010101" pitchFamily="49" charset="-127"/>
                <a:ea typeface="돋움체" panose="020B0609000101010101" pitchFamily="49" charset="-127"/>
              </a:rPr>
              <a:t>xr</a:t>
            </a:r>
            <a:r>
              <a:rPr lang="en-US" altLang="ko-KR" dirty="0">
                <a:latin typeface="돋움체" panose="020B0609000101010101" pitchFamily="49" charset="-127"/>
                <a:ea typeface="돋움체" panose="020B0609000101010101" pitchFamily="49" charset="-127"/>
              </a:rPr>
              <a:t>-x  2 </a:t>
            </a:r>
            <a:r>
              <a:rPr lang="en-US" altLang="ko-KR" dirty="0" err="1">
                <a:latin typeface="돋움체" panose="020B0609000101010101" pitchFamily="49" charset="-127"/>
                <a:ea typeface="돋움체" panose="020B0609000101010101" pitchFamily="49" charset="-127"/>
              </a:rPr>
              <a:t>hepkisti</a:t>
            </a:r>
            <a:r>
              <a:rPr lang="en-US" altLang="ko-KR" dirty="0">
                <a:latin typeface="돋움체" panose="020B0609000101010101" pitchFamily="49" charset="-127"/>
                <a:ea typeface="돋움체" panose="020B0609000101010101" pitchFamily="49" charset="-127"/>
              </a:rPr>
              <a:t> in0056    4096 Mar 12  2021 </a:t>
            </a:r>
            <a:r>
              <a:rPr lang="en-US" altLang="ko-KR" dirty="0" err="1">
                <a:latin typeface="돋움체" panose="020B0609000101010101" pitchFamily="49" charset="-127"/>
                <a:ea typeface="돋움체" panose="020B0609000101010101" pitchFamily="49" charset="-127"/>
              </a:rPr>
              <a:t>tmp</a:t>
            </a:r>
            <a:endParaRPr lang="en-US" altLang="ko-KR" dirty="0">
              <a:latin typeface="돋움체" panose="020B0609000101010101" pitchFamily="49" charset="-127"/>
              <a:ea typeface="돋움체" panose="020B0609000101010101" pitchFamily="49" charset="-127"/>
            </a:endParaRPr>
          </a:p>
          <a:p>
            <a:pPr marL="0" indent="0">
              <a:buNone/>
            </a:pPr>
            <a:r>
              <a:rPr lang="en-US" altLang="ko-KR" dirty="0" err="1">
                <a:latin typeface="돋움체" panose="020B0609000101010101" pitchFamily="49" charset="-127"/>
                <a:ea typeface="돋움체" panose="020B0609000101010101" pitchFamily="49" charset="-127"/>
              </a:rPr>
              <a:t>drwxr</a:t>
            </a:r>
            <a:r>
              <a:rPr lang="en-US" altLang="ko-KR" dirty="0">
                <a:latin typeface="돋움체" panose="020B0609000101010101" pitchFamily="49" charset="-127"/>
                <a:ea typeface="돋움체" panose="020B0609000101010101" pitchFamily="49" charset="-127"/>
              </a:rPr>
              <a:t>-</a:t>
            </a:r>
            <a:r>
              <a:rPr lang="en-US" altLang="ko-KR" dirty="0" err="1">
                <a:latin typeface="돋움체" panose="020B0609000101010101" pitchFamily="49" charset="-127"/>
                <a:ea typeface="돋움체" panose="020B0609000101010101" pitchFamily="49" charset="-127"/>
              </a:rPr>
              <a:t>xr</a:t>
            </a:r>
            <a:r>
              <a:rPr lang="en-US" altLang="ko-KR" dirty="0">
                <a:latin typeface="돋움체" panose="020B0609000101010101" pitchFamily="49" charset="-127"/>
                <a:ea typeface="돋움체" panose="020B0609000101010101" pitchFamily="49" charset="-127"/>
              </a:rPr>
              <a:t>-x  3 </a:t>
            </a:r>
            <a:r>
              <a:rPr lang="en-US" altLang="ko-KR" dirty="0" err="1">
                <a:latin typeface="돋움체" panose="020B0609000101010101" pitchFamily="49" charset="-127"/>
                <a:ea typeface="돋움체" panose="020B0609000101010101" pitchFamily="49" charset="-127"/>
              </a:rPr>
              <a:t>hepkisti</a:t>
            </a:r>
            <a:r>
              <a:rPr lang="en-US" altLang="ko-KR" dirty="0">
                <a:latin typeface="돋움체" panose="020B0609000101010101" pitchFamily="49" charset="-127"/>
                <a:ea typeface="돋움체" panose="020B0609000101010101" pitchFamily="49" charset="-127"/>
              </a:rPr>
              <a:t> in0056    4096 May 15  2020 xerces-c</a:t>
            </a:r>
          </a:p>
        </p:txBody>
      </p:sp>
    </p:spTree>
    <p:extLst>
      <p:ext uri="{BB962C8B-B14F-4D97-AF65-F5344CB8AC3E}">
        <p14:creationId xmlns:p14="http://schemas.microsoft.com/office/powerpoint/2010/main" val="3706948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FA14-3C7C-48F7-83ED-24E42A372AD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Geant4 versions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sz="1400" dirty="0"/>
              <a:t>&gt;source /apps/applications/hep/</a:t>
            </a:r>
            <a:r>
              <a:rPr lang="en-US" altLang="ko-KR" sz="1400" dirty="0" err="1"/>
              <a:t>conf_scripts_new</a:t>
            </a:r>
            <a:r>
              <a:rPr lang="en-US" altLang="ko-KR" sz="1400" dirty="0"/>
              <a:t>/g4.11.0.0_user_conf.bash</a:t>
            </a:r>
            <a:br>
              <a:rPr lang="en-US" altLang="ko-KR" sz="1400" dirty="0"/>
            </a:br>
            <a:r>
              <a:rPr lang="en-US" altLang="ko-KR" sz="1400" dirty="0"/>
              <a:t>&gt;source /apps/applications/hep/</a:t>
            </a:r>
            <a:r>
              <a:rPr lang="en-US" altLang="ko-KR" sz="1400" dirty="0" err="1"/>
              <a:t>conf_scripts_new</a:t>
            </a:r>
            <a:r>
              <a:rPr lang="en-US" altLang="ko-KR" sz="1400" dirty="0"/>
              <a:t>/g4.11.0.0_user_conf.tcsh</a:t>
            </a:r>
          </a:p>
          <a:p>
            <a:pPr marL="0" indent="0">
              <a:buNone/>
            </a:pPr>
            <a:r>
              <a:rPr lang="en-US" altLang="ko-KR" sz="1400" dirty="0"/>
              <a:t>&gt;source /apps/applications/hep/</a:t>
            </a:r>
            <a:r>
              <a:rPr lang="en-US" altLang="ko-KR" sz="1400" dirty="0" err="1"/>
              <a:t>conf_scripts_new</a:t>
            </a:r>
            <a:r>
              <a:rPr lang="en-US" altLang="ko-KR" sz="1400" dirty="0"/>
              <a:t>/g4.11.0.1_user_conf.bash</a:t>
            </a:r>
            <a:br>
              <a:rPr lang="en-US" altLang="ko-KR" sz="1400" dirty="0"/>
            </a:br>
            <a:r>
              <a:rPr lang="en-US" altLang="ko-KR" sz="1400" dirty="0"/>
              <a:t>&gt;source /apps/applications/hep/</a:t>
            </a:r>
            <a:r>
              <a:rPr lang="en-US" altLang="ko-KR" sz="1400" dirty="0" err="1"/>
              <a:t>conf_scripts_new</a:t>
            </a:r>
            <a:r>
              <a:rPr lang="en-US" altLang="ko-KR" sz="1400" dirty="0"/>
              <a:t>/g4.11.0.1_user_conf.tcsh</a:t>
            </a:r>
          </a:p>
          <a:p>
            <a:pPr marL="0" indent="0">
              <a:buNone/>
            </a:pPr>
            <a:r>
              <a:rPr lang="en-US" altLang="ko-KR" sz="1400" dirty="0"/>
              <a:t>&gt;source /apps/applications/hep/</a:t>
            </a:r>
            <a:r>
              <a:rPr lang="en-US" altLang="ko-KR" sz="1400" dirty="0" err="1"/>
              <a:t>conf_scripts_new</a:t>
            </a:r>
            <a:r>
              <a:rPr lang="en-US" altLang="ko-KR" sz="1400" dirty="0"/>
              <a:t>/g4.11.0.2_user_conf.bash</a:t>
            </a:r>
            <a:br>
              <a:rPr lang="en-US" altLang="ko-KR" sz="1400" dirty="0"/>
            </a:br>
            <a:r>
              <a:rPr lang="en-US" altLang="ko-KR" sz="1400" dirty="0"/>
              <a:t>&gt;source /apps/applications/hep/</a:t>
            </a:r>
            <a:r>
              <a:rPr lang="en-US" altLang="ko-KR" sz="1400" dirty="0" err="1"/>
              <a:t>conf_scripts_new</a:t>
            </a:r>
            <a:r>
              <a:rPr lang="en-US" altLang="ko-KR" sz="1400" dirty="0"/>
              <a:t>/g4.11.0.2_user_conf.tcsh</a:t>
            </a:r>
          </a:p>
          <a:p>
            <a:pPr marL="0" indent="0">
              <a:buNone/>
            </a:pPr>
            <a:r>
              <a:rPr lang="en-US" altLang="ko-KR" sz="1400" dirty="0"/>
              <a:t>&gt;source /apps/applications/hep/</a:t>
            </a:r>
            <a:r>
              <a:rPr lang="en-US" altLang="ko-KR" sz="1400" dirty="0" err="1"/>
              <a:t>conf_scripts_new</a:t>
            </a:r>
            <a:r>
              <a:rPr lang="en-US" altLang="ko-KR" sz="1400" dirty="0"/>
              <a:t>/g4.11.0.3_user_conf.bash</a:t>
            </a:r>
            <a:br>
              <a:rPr lang="en-US" altLang="ko-KR" sz="1400" dirty="0"/>
            </a:br>
            <a:r>
              <a:rPr lang="en-US" altLang="ko-KR" sz="1400" dirty="0"/>
              <a:t>&gt;source /apps/applications/hep/</a:t>
            </a:r>
            <a:r>
              <a:rPr lang="en-US" altLang="ko-KR" sz="1400" dirty="0" err="1"/>
              <a:t>conf_scripts_new</a:t>
            </a:r>
            <a:r>
              <a:rPr lang="en-US" altLang="ko-KR" sz="1400" dirty="0"/>
              <a:t>/g4.11.0.3_user_conf.tcsh</a:t>
            </a:r>
            <a:br>
              <a:rPr lang="en-US" altLang="ko-KR" sz="1400" dirty="0"/>
            </a:br>
            <a:br>
              <a:rPr lang="en-US" altLang="ko-KR" sz="1400" dirty="0"/>
            </a:br>
            <a:r>
              <a:rPr lang="en-US" altLang="ko-KR" sz="1400" dirty="0"/>
              <a:t>&gt;source /apps/applications/hep/</a:t>
            </a:r>
            <a:r>
              <a:rPr lang="en-US" altLang="ko-KR" sz="1400" dirty="0" err="1"/>
              <a:t>conf_scripts_new</a:t>
            </a:r>
            <a:r>
              <a:rPr lang="en-US" altLang="ko-KR" sz="1400" dirty="0"/>
              <a:t>/g4.11.0.0_user_conf_OPENGL_OFF.bash</a:t>
            </a:r>
            <a:br>
              <a:rPr lang="en-US" altLang="ko-KR" sz="1400" dirty="0"/>
            </a:br>
            <a:r>
              <a:rPr lang="en-US" altLang="ko-KR" sz="1400" dirty="0"/>
              <a:t>&gt;source /apps/applications/hep/</a:t>
            </a:r>
            <a:r>
              <a:rPr lang="en-US" altLang="ko-KR" sz="1400" dirty="0" err="1"/>
              <a:t>conf_scripts_new</a:t>
            </a:r>
            <a:r>
              <a:rPr lang="en-US" altLang="ko-KR" sz="1400" dirty="0"/>
              <a:t>/g4.11.0.0_user_conf_OPENGL_OFF.tcsh</a:t>
            </a:r>
          </a:p>
          <a:p>
            <a:pPr marL="0" indent="0">
              <a:buNone/>
            </a:pPr>
            <a:r>
              <a:rPr lang="en-US" altLang="ko-KR" sz="1400" dirty="0"/>
              <a:t>&gt;source /apps/applications/hep/</a:t>
            </a:r>
            <a:r>
              <a:rPr lang="en-US" altLang="ko-KR" sz="1400" dirty="0" err="1"/>
              <a:t>conf_scripts_new</a:t>
            </a:r>
            <a:r>
              <a:rPr lang="en-US" altLang="ko-KR" sz="1400" dirty="0"/>
              <a:t>/g4.11.0.1_user_conf_OPENGL_OFF.bash</a:t>
            </a:r>
            <a:br>
              <a:rPr lang="en-US" altLang="ko-KR" sz="1400" dirty="0"/>
            </a:br>
            <a:r>
              <a:rPr lang="en-US" altLang="ko-KR" sz="1400" dirty="0"/>
              <a:t>&gt;source /apps/applications/hep/</a:t>
            </a:r>
            <a:r>
              <a:rPr lang="en-US" altLang="ko-KR" sz="1400" dirty="0" err="1"/>
              <a:t>conf_scripts_new</a:t>
            </a:r>
            <a:r>
              <a:rPr lang="en-US" altLang="ko-KR" sz="1400" dirty="0"/>
              <a:t>/g4.11.0.1_user_conf_OPENGL_OFF.tcsh</a:t>
            </a:r>
          </a:p>
          <a:p>
            <a:pPr marL="0" indent="0">
              <a:buNone/>
            </a:pPr>
            <a:r>
              <a:rPr lang="en-US" altLang="ko-KR" sz="1400" dirty="0"/>
              <a:t>&gt;source /apps/applications/hep/</a:t>
            </a:r>
            <a:r>
              <a:rPr lang="en-US" altLang="ko-KR" sz="1400" dirty="0" err="1"/>
              <a:t>conf_scripts_new</a:t>
            </a:r>
            <a:r>
              <a:rPr lang="en-US" altLang="ko-KR" sz="1400" dirty="0"/>
              <a:t>/g4.11.0.2_user_conf_OPENGL_OFF.bash</a:t>
            </a:r>
            <a:br>
              <a:rPr lang="en-US" altLang="ko-KR" sz="1400" dirty="0"/>
            </a:br>
            <a:r>
              <a:rPr lang="en-US" altLang="ko-KR" sz="1400" dirty="0"/>
              <a:t>&gt;source /apps/applications/hep/</a:t>
            </a:r>
            <a:r>
              <a:rPr lang="en-US" altLang="ko-KR" sz="1400" dirty="0" err="1"/>
              <a:t>conf_scripts_new</a:t>
            </a:r>
            <a:r>
              <a:rPr lang="en-US" altLang="ko-KR" sz="1400" dirty="0"/>
              <a:t>/g4.11.0.2_user_conf_OPENGL_OFF.tcsh</a:t>
            </a:r>
          </a:p>
          <a:p>
            <a:pPr marL="0" indent="0">
              <a:buNone/>
            </a:pPr>
            <a:r>
              <a:rPr lang="en-US" altLang="ko-KR" sz="1400" dirty="0"/>
              <a:t>&gt;source /apps/applications/hep/</a:t>
            </a:r>
            <a:r>
              <a:rPr lang="en-US" altLang="ko-KR" sz="1400" dirty="0" err="1"/>
              <a:t>conf_scripts_new</a:t>
            </a:r>
            <a:r>
              <a:rPr lang="en-US" altLang="ko-KR" sz="1400" dirty="0"/>
              <a:t>/g4.11.0.3_user_conf_OPENGL_OFF.bash</a:t>
            </a:r>
            <a:br>
              <a:rPr lang="en-US" altLang="ko-KR" sz="1400" dirty="0"/>
            </a:br>
            <a:r>
              <a:rPr lang="en-US" altLang="ko-KR" sz="1400" dirty="0"/>
              <a:t>&gt;source /apps/applications/hep/</a:t>
            </a:r>
            <a:r>
              <a:rPr lang="en-US" altLang="ko-KR" sz="1400" dirty="0" err="1"/>
              <a:t>conf_scripts_new</a:t>
            </a:r>
            <a:r>
              <a:rPr lang="en-US" altLang="ko-KR" sz="1400" dirty="0"/>
              <a:t>/g4.11.0.3_user_conf_OPENGL_OFF.tcsh</a:t>
            </a:r>
            <a:br>
              <a:rPr lang="en-US" altLang="ko-KR" sz="1400" dirty="0"/>
            </a:br>
            <a:br>
              <a:rPr lang="en-US" altLang="ko-KR" sz="1400" dirty="0"/>
            </a:br>
            <a:r>
              <a:rPr lang="en-US" altLang="ko-KR" sz="1400" dirty="0"/>
              <a:t>&gt;source /apps/applications/hep/</a:t>
            </a:r>
            <a:r>
              <a:rPr lang="en-US" altLang="ko-KR" sz="1400" dirty="0" err="1"/>
              <a:t>conf_scripts_new</a:t>
            </a:r>
            <a:r>
              <a:rPr lang="en-US" altLang="ko-KR" sz="1400" dirty="0"/>
              <a:t>/g4mt.11.0.0_user_conf.bash</a:t>
            </a:r>
            <a:br>
              <a:rPr lang="en-US" altLang="ko-KR" sz="1400" dirty="0"/>
            </a:br>
            <a:r>
              <a:rPr lang="en-US" altLang="ko-KR" sz="1400" dirty="0"/>
              <a:t>&gt;source /apps/applications/hep/</a:t>
            </a:r>
            <a:r>
              <a:rPr lang="en-US" altLang="ko-KR" sz="1400" dirty="0" err="1"/>
              <a:t>conf_scripts_new</a:t>
            </a:r>
            <a:r>
              <a:rPr lang="en-US" altLang="ko-KR" sz="1400" dirty="0"/>
              <a:t>/g4mt.11.0.0_user_conf.tcsh</a:t>
            </a:r>
          </a:p>
          <a:p>
            <a:pPr marL="0" indent="0">
              <a:buNone/>
            </a:pPr>
            <a:r>
              <a:rPr lang="en-US" altLang="ko-KR" sz="1400" dirty="0"/>
              <a:t>&gt;source /apps/applications/hep/</a:t>
            </a:r>
            <a:r>
              <a:rPr lang="en-US" altLang="ko-KR" sz="1400" dirty="0" err="1"/>
              <a:t>conf_scripts_new</a:t>
            </a:r>
            <a:r>
              <a:rPr lang="en-US" altLang="ko-KR" sz="1400" dirty="0"/>
              <a:t>/g4mt.11.0.1_user_conf.bash</a:t>
            </a:r>
            <a:br>
              <a:rPr lang="en-US" altLang="ko-KR" sz="1400" dirty="0"/>
            </a:br>
            <a:r>
              <a:rPr lang="en-US" altLang="ko-KR" sz="1400" dirty="0"/>
              <a:t>&gt;source /apps/applications/hep/</a:t>
            </a:r>
            <a:r>
              <a:rPr lang="en-US" altLang="ko-KR" sz="1400" dirty="0" err="1"/>
              <a:t>conf_scripts_new</a:t>
            </a:r>
            <a:r>
              <a:rPr lang="en-US" altLang="ko-KR" sz="1400" dirty="0"/>
              <a:t>/g4mt.11.0.1_user_conf.tcsh</a:t>
            </a:r>
          </a:p>
          <a:p>
            <a:pPr marL="0" indent="0">
              <a:buNone/>
            </a:pPr>
            <a:r>
              <a:rPr lang="en-US" altLang="ko-KR" sz="1400" dirty="0"/>
              <a:t>&gt;source /apps/applications/hep/</a:t>
            </a:r>
            <a:r>
              <a:rPr lang="en-US" altLang="ko-KR" sz="1400" dirty="0" err="1"/>
              <a:t>conf_scripts_new</a:t>
            </a:r>
            <a:r>
              <a:rPr lang="en-US" altLang="ko-KR" sz="1400" dirty="0"/>
              <a:t>/g4mt.11.0.2_user_conf.bash</a:t>
            </a:r>
            <a:br>
              <a:rPr lang="en-US" altLang="ko-KR" sz="1400" dirty="0"/>
            </a:br>
            <a:r>
              <a:rPr lang="en-US" altLang="ko-KR" sz="1400" dirty="0"/>
              <a:t>&gt;source /apps/applications/hep/</a:t>
            </a:r>
            <a:r>
              <a:rPr lang="en-US" altLang="ko-KR" sz="1400" dirty="0" err="1"/>
              <a:t>conf_scripts_new</a:t>
            </a:r>
            <a:r>
              <a:rPr lang="en-US" altLang="ko-KR" sz="1400" dirty="0"/>
              <a:t>/g4mt.11.0.2_user_conf.tcsh</a:t>
            </a:r>
          </a:p>
          <a:p>
            <a:pPr marL="0" indent="0">
              <a:buNone/>
            </a:pPr>
            <a:r>
              <a:rPr lang="en-US" altLang="ko-KR" sz="1400" dirty="0"/>
              <a:t>&gt;source /apps/applications/hep/</a:t>
            </a:r>
            <a:r>
              <a:rPr lang="en-US" altLang="ko-KR" sz="1400" dirty="0" err="1"/>
              <a:t>conf_scripts_new</a:t>
            </a:r>
            <a:r>
              <a:rPr lang="en-US" altLang="ko-KR" sz="1400" dirty="0"/>
              <a:t>/g4mt.11.0.3_user_conf.bash</a:t>
            </a:r>
            <a:br>
              <a:rPr lang="en-US" altLang="ko-KR" sz="1400" dirty="0"/>
            </a:br>
            <a:r>
              <a:rPr lang="en-US" altLang="ko-KR" sz="1400" dirty="0"/>
              <a:t>&gt;source /apps/applications/hep/</a:t>
            </a:r>
            <a:r>
              <a:rPr lang="en-US" altLang="ko-KR" sz="1400" dirty="0" err="1"/>
              <a:t>conf_scripts_new</a:t>
            </a:r>
            <a:r>
              <a:rPr lang="en-US" altLang="ko-KR" sz="1400" dirty="0"/>
              <a:t>/g4mt.11.0.3_user_conf.tcsh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161269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FA14-3C7C-48F7-83ED-24E42A372AD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Geant4 versions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ko-KR" dirty="0"/>
              <a:t>  &gt;source /apps/applications/hep/</a:t>
            </a:r>
            <a:r>
              <a:rPr lang="en-US" altLang="ko-KR" dirty="0" err="1"/>
              <a:t>conf_scripts_new</a:t>
            </a:r>
            <a:r>
              <a:rPr lang="en-US" altLang="ko-KR" dirty="0"/>
              <a:t>/g4.10.03.p03_user_conf.bash</a:t>
            </a:r>
            <a:br>
              <a:rPr lang="en-US" altLang="ko-KR" dirty="0"/>
            </a:br>
            <a:r>
              <a:rPr lang="en-US" altLang="ko-KR" dirty="0"/>
              <a:t>  &gt;source /apps/applications/hep/</a:t>
            </a:r>
            <a:r>
              <a:rPr lang="en-US" altLang="ko-KR" dirty="0" err="1"/>
              <a:t>conf_scripts_new</a:t>
            </a:r>
            <a:r>
              <a:rPr lang="en-US" altLang="ko-KR" dirty="0"/>
              <a:t>/g4.10.03.p03_user_conf.tcsh</a:t>
            </a:r>
          </a:p>
          <a:p>
            <a:pPr marL="0" indent="0">
              <a:buNone/>
            </a:pPr>
            <a:r>
              <a:rPr lang="en-US" altLang="ko-KR" dirty="0"/>
              <a:t>  &gt;source /apps/applications/hep/</a:t>
            </a:r>
            <a:r>
              <a:rPr lang="en-US" altLang="ko-KR" dirty="0" err="1"/>
              <a:t>conf_scripts_new</a:t>
            </a:r>
            <a:r>
              <a:rPr lang="en-US" altLang="ko-KR" dirty="0"/>
              <a:t>/g4.10.04_user_conf.bash</a:t>
            </a:r>
            <a:br>
              <a:rPr lang="en-US" altLang="ko-KR" dirty="0"/>
            </a:br>
            <a:r>
              <a:rPr lang="en-US" altLang="ko-KR" dirty="0"/>
              <a:t>  &gt;source /apps/applications/hep/</a:t>
            </a:r>
            <a:r>
              <a:rPr lang="en-US" altLang="ko-KR" dirty="0" err="1"/>
              <a:t>conf_scripts_new</a:t>
            </a:r>
            <a:r>
              <a:rPr lang="en-US" altLang="ko-KR" dirty="0"/>
              <a:t>/g4.10.04_user_conf.tcsh</a:t>
            </a:r>
          </a:p>
          <a:p>
            <a:pPr marL="0" indent="0">
              <a:buNone/>
            </a:pPr>
            <a:r>
              <a:rPr lang="en-US" altLang="ko-KR" dirty="0"/>
              <a:t>  &gt;source /apps/applications/hep/</a:t>
            </a:r>
            <a:r>
              <a:rPr lang="en-US" altLang="ko-KR" dirty="0" err="1"/>
              <a:t>conf_scripts_new</a:t>
            </a:r>
            <a:r>
              <a:rPr lang="en-US" altLang="ko-KR" dirty="0"/>
              <a:t>/g4.10.05.p01_user_conf.bash</a:t>
            </a:r>
            <a:br>
              <a:rPr lang="en-US" altLang="ko-KR" dirty="0"/>
            </a:br>
            <a:r>
              <a:rPr lang="en-US" altLang="ko-KR" dirty="0"/>
              <a:t>  &gt;source /apps/applications/hep/</a:t>
            </a:r>
            <a:r>
              <a:rPr lang="en-US" altLang="ko-KR" dirty="0" err="1"/>
              <a:t>conf_scripts_new</a:t>
            </a:r>
            <a:r>
              <a:rPr lang="en-US" altLang="ko-KR" dirty="0"/>
              <a:t>/g4.10.05.p01_user_conf.tcsh</a:t>
            </a:r>
          </a:p>
          <a:p>
            <a:pPr marL="0" indent="0">
              <a:buNone/>
            </a:pPr>
            <a:r>
              <a:rPr lang="en-US" altLang="ko-KR" dirty="0"/>
              <a:t>  &gt;source /apps/applications/hep/</a:t>
            </a:r>
            <a:r>
              <a:rPr lang="en-US" altLang="ko-KR" dirty="0" err="1"/>
              <a:t>conf_scripts_new</a:t>
            </a:r>
            <a:r>
              <a:rPr lang="en-US" altLang="ko-KR" dirty="0"/>
              <a:t>/g4.10.06.p03_user_conf.bash</a:t>
            </a:r>
            <a:br>
              <a:rPr lang="en-US" altLang="ko-KR" dirty="0"/>
            </a:br>
            <a:r>
              <a:rPr lang="en-US" altLang="ko-KR" dirty="0"/>
              <a:t>  &gt;source /apps/applications/hep/</a:t>
            </a:r>
            <a:r>
              <a:rPr lang="en-US" altLang="ko-KR" dirty="0" err="1"/>
              <a:t>conf_scripts_new</a:t>
            </a:r>
            <a:r>
              <a:rPr lang="en-US" altLang="ko-KR" dirty="0"/>
              <a:t>/g4.10.06.p03_user_conf.tcsh</a:t>
            </a:r>
          </a:p>
          <a:p>
            <a:pPr marL="0" indent="0">
              <a:buNone/>
            </a:pPr>
            <a:r>
              <a:rPr lang="en-US" altLang="ko-KR" dirty="0"/>
              <a:t>  &gt;source /apps/applications/hep/</a:t>
            </a:r>
            <a:r>
              <a:rPr lang="en-US" altLang="ko-KR" dirty="0" err="1"/>
              <a:t>conf_scripts_new</a:t>
            </a:r>
            <a:r>
              <a:rPr lang="en-US" altLang="ko-KR" dirty="0"/>
              <a:t>/g4.10.7.3_user_conf.bash</a:t>
            </a:r>
            <a:br>
              <a:rPr lang="en-US" altLang="ko-KR" dirty="0"/>
            </a:br>
            <a:r>
              <a:rPr lang="en-US" altLang="ko-KR" dirty="0"/>
              <a:t>  &gt;source /apps/applications/hep/</a:t>
            </a:r>
            <a:r>
              <a:rPr lang="en-US" altLang="ko-KR" dirty="0" err="1"/>
              <a:t>conf_scripts_new</a:t>
            </a:r>
            <a:r>
              <a:rPr lang="en-US" altLang="ko-KR" dirty="0"/>
              <a:t>/g4.10.7.3_user_conf.tcsh</a:t>
            </a:r>
            <a:br>
              <a:rPr lang="en-US" altLang="ko-KR" dirty="0"/>
            </a:b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  &gt;source /apps/applications/hep/</a:t>
            </a:r>
            <a:r>
              <a:rPr lang="en-US" altLang="ko-KR" dirty="0" err="1"/>
              <a:t>conf_scripts_new</a:t>
            </a:r>
            <a:r>
              <a:rPr lang="en-US" altLang="ko-KR" dirty="0"/>
              <a:t>/g4mt.10.03.p03_user_conf.bash</a:t>
            </a:r>
            <a:br>
              <a:rPr lang="en-US" altLang="ko-KR" dirty="0"/>
            </a:br>
            <a:r>
              <a:rPr lang="en-US" altLang="ko-KR" dirty="0"/>
              <a:t>  &gt;source /apps/applications/hep/</a:t>
            </a:r>
            <a:r>
              <a:rPr lang="en-US" altLang="ko-KR" dirty="0" err="1"/>
              <a:t>conf_scripts_new</a:t>
            </a:r>
            <a:r>
              <a:rPr lang="en-US" altLang="ko-KR" dirty="0"/>
              <a:t>/g4mt.10.03.p03_user_conf.tcsh</a:t>
            </a:r>
          </a:p>
          <a:p>
            <a:pPr marL="0" indent="0">
              <a:buNone/>
            </a:pPr>
            <a:r>
              <a:rPr lang="en-US" altLang="ko-KR" dirty="0"/>
              <a:t>  &gt;source /apps/applications/hep/</a:t>
            </a:r>
            <a:r>
              <a:rPr lang="en-US" altLang="ko-KR" dirty="0" err="1"/>
              <a:t>conf_scripts_new</a:t>
            </a:r>
            <a:r>
              <a:rPr lang="en-US" altLang="ko-KR" dirty="0"/>
              <a:t>/g4mt.10.04_user_conf.bash</a:t>
            </a:r>
            <a:br>
              <a:rPr lang="en-US" altLang="ko-KR" dirty="0"/>
            </a:br>
            <a:r>
              <a:rPr lang="en-US" altLang="ko-KR" dirty="0"/>
              <a:t>  &gt;source /apps/applications/hep/</a:t>
            </a:r>
            <a:r>
              <a:rPr lang="en-US" altLang="ko-KR" dirty="0" err="1"/>
              <a:t>conf_scripts_new</a:t>
            </a:r>
            <a:r>
              <a:rPr lang="en-US" altLang="ko-KR" dirty="0"/>
              <a:t>/g4mt.10.04_user_conf.tcsh</a:t>
            </a:r>
          </a:p>
          <a:p>
            <a:pPr marL="0" indent="0">
              <a:buNone/>
            </a:pPr>
            <a:r>
              <a:rPr lang="en-US" altLang="ko-KR" dirty="0"/>
              <a:t>  &gt;source /apps/applications/hep/</a:t>
            </a:r>
            <a:r>
              <a:rPr lang="en-US" altLang="ko-KR" dirty="0" err="1"/>
              <a:t>conf_scripts_new</a:t>
            </a:r>
            <a:r>
              <a:rPr lang="en-US" altLang="ko-KR" dirty="0"/>
              <a:t>/g4mt.10.05.p01_user_conf.bash</a:t>
            </a:r>
            <a:br>
              <a:rPr lang="en-US" altLang="ko-KR" dirty="0"/>
            </a:br>
            <a:r>
              <a:rPr lang="en-US" altLang="ko-KR" dirty="0"/>
              <a:t>  &gt;source /apps/applications/hep/</a:t>
            </a:r>
            <a:r>
              <a:rPr lang="en-US" altLang="ko-KR" dirty="0" err="1"/>
              <a:t>conf_scripts_new</a:t>
            </a:r>
            <a:r>
              <a:rPr lang="en-US" altLang="ko-KR" dirty="0"/>
              <a:t>/g4mt.10.05.p01_user_conf.tcsh</a:t>
            </a:r>
          </a:p>
          <a:p>
            <a:pPr marL="0" indent="0">
              <a:buNone/>
            </a:pPr>
            <a:r>
              <a:rPr lang="en-US" altLang="ko-KR" dirty="0"/>
              <a:t>  &gt;source /apps/applications/hep/</a:t>
            </a:r>
            <a:r>
              <a:rPr lang="en-US" altLang="ko-KR" dirty="0" err="1"/>
              <a:t>conf_scripts_new</a:t>
            </a:r>
            <a:r>
              <a:rPr lang="en-US" altLang="ko-KR" dirty="0"/>
              <a:t>/g4mt.10.06.p03_user_conf.bash</a:t>
            </a:r>
            <a:br>
              <a:rPr lang="en-US" altLang="ko-KR" dirty="0"/>
            </a:br>
            <a:r>
              <a:rPr lang="en-US" altLang="ko-KR" dirty="0"/>
              <a:t>  &gt;source /apps/applications/hep/</a:t>
            </a:r>
            <a:r>
              <a:rPr lang="en-US" altLang="ko-KR" dirty="0" err="1"/>
              <a:t>conf_scripts_new</a:t>
            </a:r>
            <a:r>
              <a:rPr lang="en-US" altLang="ko-KR" dirty="0"/>
              <a:t>/g4mt.10.06.p03_user_conf.tcsh</a:t>
            </a:r>
          </a:p>
          <a:p>
            <a:pPr marL="0" indent="0">
              <a:buNone/>
            </a:pPr>
            <a:r>
              <a:rPr lang="en-US" altLang="ko-KR" dirty="0"/>
              <a:t>  &gt;source /apps/applications/hep/</a:t>
            </a:r>
            <a:r>
              <a:rPr lang="en-US" altLang="ko-KR" dirty="0" err="1"/>
              <a:t>conf_scripts_new</a:t>
            </a:r>
            <a:r>
              <a:rPr lang="en-US" altLang="ko-KR" dirty="0"/>
              <a:t>/g4mt.10.7.3_user_conf.bash</a:t>
            </a:r>
            <a:br>
              <a:rPr lang="en-US" altLang="ko-KR" dirty="0"/>
            </a:br>
            <a:r>
              <a:rPr lang="en-US" altLang="ko-KR" dirty="0"/>
              <a:t>  &gt;source /apps/applications/hep/</a:t>
            </a:r>
            <a:r>
              <a:rPr lang="en-US" altLang="ko-KR" dirty="0" err="1"/>
              <a:t>conf_scripts_new</a:t>
            </a:r>
            <a:r>
              <a:rPr lang="en-US" altLang="ko-KR" dirty="0"/>
              <a:t>/g4mt.10.7.3_user_conf.tcsh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0783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FA14-3C7C-48F7-83ED-24E42A372AD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Example B1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176213" indent="-176213">
              <a:tabLst>
                <a:tab pos="358775" algn="l"/>
              </a:tabLst>
            </a:pPr>
            <a:r>
              <a:rPr lang="en-US" altLang="ko-KR" sz="1200" dirty="0">
                <a:latin typeface="+mj-lt"/>
              </a:rPr>
              <a:t>For bash users,</a:t>
            </a:r>
            <a:br>
              <a:rPr lang="en-US" altLang="ko-KR" sz="1200" dirty="0">
                <a:latin typeface="+mj-lt"/>
              </a:rPr>
            </a:b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	bash</a:t>
            </a: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	source /apps/applications/hep/</a:t>
            </a:r>
            <a:r>
              <a:rPr lang="en-US" altLang="ko-KR" sz="1200" dirty="0" err="1">
                <a:latin typeface="+mj-lt"/>
                <a:ea typeface="돋움체" panose="020B0609000101010101" pitchFamily="49" charset="-127"/>
              </a:rPr>
              <a:t>conf_scripts_new</a:t>
            </a: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/g4.11.0.0_user_conf.bash</a:t>
            </a:r>
          </a:p>
          <a:p>
            <a:pPr marL="0" indent="0">
              <a:buNone/>
              <a:tabLst>
                <a:tab pos="358775" algn="l"/>
              </a:tabLst>
            </a:pP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	cd MY_WORKING_DIR</a:t>
            </a: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	cp -r </a:t>
            </a:r>
            <a:r>
              <a:rPr lang="en-US" altLang="ko-KR" sz="1200" dirty="0">
                <a:latin typeface="+mj-lt"/>
              </a:rPr>
              <a:t>/apps/applications/hep/geant4_update/downloads/</a:t>
            </a:r>
            <a:r>
              <a:rPr lang="en-US" altLang="ko-KR" sz="1200" dirty="0" err="1">
                <a:latin typeface="+mj-lt"/>
              </a:rPr>
              <a:t>source_codes</a:t>
            </a:r>
            <a:r>
              <a:rPr lang="en-US" altLang="ko-KR" sz="1200" dirty="0">
                <a:latin typeface="+mj-lt"/>
              </a:rPr>
              <a:t>/geant4.11.0.0/examples/basic/B1</a:t>
            </a: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 ./ </a:t>
            </a: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	cd B1</a:t>
            </a: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	</a:t>
            </a:r>
            <a:r>
              <a:rPr lang="en-US" altLang="ko-KR" sz="1200" dirty="0" err="1">
                <a:latin typeface="+mj-lt"/>
                <a:ea typeface="돋움체" panose="020B0609000101010101" pitchFamily="49" charset="-127"/>
              </a:rPr>
              <a:t>mkdir</a:t>
            </a: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 </a:t>
            </a:r>
            <a:r>
              <a:rPr lang="en-US" altLang="ko-KR" sz="1200" dirty="0" err="1">
                <a:latin typeface="+mj-lt"/>
                <a:ea typeface="돋움체" panose="020B0609000101010101" pitchFamily="49" charset="-127"/>
              </a:rPr>
              <a:t>bintest</a:t>
            </a: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	cd </a:t>
            </a:r>
            <a:r>
              <a:rPr lang="en-US" altLang="ko-KR" sz="1200" dirty="0" err="1">
                <a:latin typeface="+mj-lt"/>
                <a:ea typeface="돋움체" panose="020B0609000101010101" pitchFamily="49" charset="-127"/>
              </a:rPr>
              <a:t>bintest</a:t>
            </a: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	</a:t>
            </a:r>
            <a:r>
              <a:rPr lang="en-US" altLang="ko-KR" sz="1200" dirty="0" err="1">
                <a:latin typeface="+mj-lt"/>
                <a:ea typeface="돋움체" panose="020B0609000101010101" pitchFamily="49" charset="-127"/>
              </a:rPr>
              <a:t>cmake</a:t>
            </a: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 –DGeant4_DIR=$GEANT4_DIR ..</a:t>
            </a: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	make</a:t>
            </a: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	./exampleB1</a:t>
            </a: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	&gt; run/</a:t>
            </a:r>
            <a:r>
              <a:rPr lang="en-US" altLang="ko-KR" sz="1200" dirty="0" err="1">
                <a:latin typeface="+mj-lt"/>
                <a:ea typeface="돋움체" panose="020B0609000101010101" pitchFamily="49" charset="-127"/>
              </a:rPr>
              <a:t>beamOn</a:t>
            </a: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 1</a:t>
            </a: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	&gt; exit</a:t>
            </a: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endParaRPr lang="ko-KR" altLang="en-US" sz="1200" dirty="0">
              <a:latin typeface="+mj-lt"/>
              <a:ea typeface="돋움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98959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FA14-3C7C-48F7-83ED-24E42A372AD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Example B1 practice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  <a:tabLst>
                <a:tab pos="358775" algn="l"/>
              </a:tabLst>
            </a:pPr>
            <a:r>
              <a:rPr lang="en-US" altLang="ko-KR" sz="1200" dirty="0"/>
              <a:t>=========================================================</a:t>
            </a:r>
            <a:br>
              <a:rPr lang="en-US" altLang="ko-KR" sz="1200" dirty="0"/>
            </a:br>
            <a:r>
              <a:rPr lang="en-US" altLang="ko-KR" sz="1200" dirty="0">
                <a:latin typeface="+mn-lt"/>
              </a:rPr>
              <a:t>example)</a:t>
            </a:r>
            <a:br>
              <a:rPr lang="en-US" altLang="ko-KR" sz="1200" dirty="0"/>
            </a:br>
            <a:br>
              <a:rPr lang="en-US" altLang="ko-KR" sz="1200" dirty="0"/>
            </a:b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	bash</a:t>
            </a: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	source /apps/applications/hep/</a:t>
            </a:r>
            <a:r>
              <a:rPr lang="en-US" altLang="ko-KR" sz="1200" dirty="0" err="1">
                <a:latin typeface="+mj-lt"/>
                <a:ea typeface="돋움체" panose="020B0609000101010101" pitchFamily="49" charset="-127"/>
              </a:rPr>
              <a:t>conf_scripts_new</a:t>
            </a: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/g4.11.0.0_user_conf.bash</a:t>
            </a:r>
          </a:p>
          <a:p>
            <a:pPr marL="0" indent="0">
              <a:buNone/>
              <a:tabLst>
                <a:tab pos="358775" algn="l"/>
              </a:tabLst>
            </a:pP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	cd /scratch/</a:t>
            </a:r>
            <a:r>
              <a:rPr lang="en-US" altLang="ko-KR" sz="1200" dirty="0" err="1">
                <a:latin typeface="+mj-lt"/>
                <a:ea typeface="돋움체" panose="020B0609000101010101" pitchFamily="49" charset="-127"/>
              </a:rPr>
              <a:t>khcho</a:t>
            </a: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/</a:t>
            </a:r>
            <a:r>
              <a:rPr lang="en-US" altLang="ko-KR" sz="1200" dirty="0" err="1">
                <a:latin typeface="+mj-lt"/>
                <a:ea typeface="돋움체" panose="020B0609000101010101" pitchFamily="49" charset="-127"/>
              </a:rPr>
              <a:t>tmp</a:t>
            </a: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/</a:t>
            </a: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	cp -r </a:t>
            </a:r>
            <a:r>
              <a:rPr lang="en-US" altLang="ko-KR" sz="1200" dirty="0">
                <a:latin typeface="+mj-lt"/>
              </a:rPr>
              <a:t>/apps/applications/hep/geant4_update/downloads/</a:t>
            </a:r>
            <a:r>
              <a:rPr lang="en-US" altLang="ko-KR" sz="1200" dirty="0" err="1">
                <a:latin typeface="+mj-lt"/>
              </a:rPr>
              <a:t>source_codes</a:t>
            </a:r>
            <a:r>
              <a:rPr lang="en-US" altLang="ko-KR" sz="1200" dirty="0">
                <a:latin typeface="+mj-lt"/>
              </a:rPr>
              <a:t>/geant4.11.0.0/examples/basic/B1</a:t>
            </a: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 ./ </a:t>
            </a: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	cd B1</a:t>
            </a: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	</a:t>
            </a:r>
            <a:r>
              <a:rPr lang="en-US" altLang="ko-KR" sz="1200" dirty="0" err="1">
                <a:latin typeface="+mj-lt"/>
                <a:ea typeface="돋움체" panose="020B0609000101010101" pitchFamily="49" charset="-127"/>
              </a:rPr>
              <a:t>mkdir</a:t>
            </a: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 </a:t>
            </a:r>
            <a:r>
              <a:rPr lang="en-US" altLang="ko-KR" sz="1200" dirty="0" err="1">
                <a:latin typeface="+mj-lt"/>
                <a:ea typeface="돋움체" panose="020B0609000101010101" pitchFamily="49" charset="-127"/>
              </a:rPr>
              <a:t>bintest</a:t>
            </a: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	cd </a:t>
            </a:r>
            <a:r>
              <a:rPr lang="en-US" altLang="ko-KR" sz="1200" dirty="0" err="1">
                <a:latin typeface="+mj-lt"/>
                <a:ea typeface="돋움체" panose="020B0609000101010101" pitchFamily="49" charset="-127"/>
              </a:rPr>
              <a:t>bintest</a:t>
            </a: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	</a:t>
            </a:r>
            <a:r>
              <a:rPr lang="fr-FR" altLang="ko-KR" sz="1200" dirty="0">
                <a:latin typeface="+mj-lt"/>
                <a:ea typeface="돋움체" panose="020B0609000101010101" pitchFamily="49" charset="-127"/>
              </a:rPr>
              <a:t>cmake -DGeant4_DIR=$Geant4_DIR ..</a:t>
            </a: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	make</a:t>
            </a: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	./exampleB1</a:t>
            </a: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	&gt; run/</a:t>
            </a:r>
            <a:r>
              <a:rPr lang="en-US" altLang="ko-KR" sz="1200" dirty="0" err="1">
                <a:latin typeface="+mj-lt"/>
                <a:ea typeface="돋움체" panose="020B0609000101010101" pitchFamily="49" charset="-127"/>
              </a:rPr>
              <a:t>beamOn</a:t>
            </a: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 1</a:t>
            </a: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	&gt; exit</a:t>
            </a:r>
            <a:br>
              <a:rPr lang="en-US" altLang="ko-KR" sz="1200" dirty="0"/>
            </a:br>
            <a:br>
              <a:rPr lang="en-US" altLang="ko-KR" sz="1200" dirty="0"/>
            </a:br>
            <a:endParaRPr lang="ko-KR" altLang="en-US" sz="12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3313CEF-C928-49FF-9858-360EC7A99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910" y="2457388"/>
            <a:ext cx="3560259" cy="374182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17CB84C-9054-407C-8415-55A057E448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951" y="3895749"/>
            <a:ext cx="3519103" cy="233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63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FA14-3C7C-48F7-83ED-24E42A372AD2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Geant4 Simulation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48200" y="732567"/>
            <a:ext cx="3962400" cy="55898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990600"/>
            <a:ext cx="396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400" dirty="0"/>
              <a:t>입자와 물질 상호작용간 정밀 시뮬레이션</a:t>
            </a:r>
            <a:endParaRPr lang="en-US" altLang="ko-KR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400" dirty="0"/>
              <a:t>Geant4 is not upgrade version of GEANT3, but totally different simulation tool kit.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400" dirty="0"/>
              <a:t>KISTI joined Geant4 collaboration in 2012.</a:t>
            </a:r>
          </a:p>
          <a:p>
            <a:pPr lvl="1"/>
            <a:r>
              <a:rPr lang="en-US" altLang="ko-KR" sz="1400" dirty="0"/>
              <a:t>- started International Geant4 Tutorial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400" dirty="0"/>
              <a:t>KISTI and NCC are the official and leading institute of Geant4 in Korea.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276600"/>
            <a:ext cx="3073526" cy="244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59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FA14-3C7C-48F7-83ED-24E42A372AD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Example B2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176213" indent="-176213">
              <a:tabLst>
                <a:tab pos="358775" algn="l"/>
              </a:tabLst>
            </a:pPr>
            <a:r>
              <a:rPr lang="en-US" altLang="ko-KR" sz="1200" dirty="0">
                <a:latin typeface="+mj-lt"/>
              </a:rPr>
              <a:t>For bash users,</a:t>
            </a:r>
            <a:br>
              <a:rPr lang="en-US" altLang="ko-KR" sz="1200" dirty="0">
                <a:latin typeface="+mj-lt"/>
              </a:rPr>
            </a:b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	bash</a:t>
            </a:r>
            <a:br>
              <a:rPr lang="en-US" altLang="ko-KR" sz="1200" dirty="0">
                <a:latin typeface="+mn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	source /apps/applications/hep/</a:t>
            </a:r>
            <a:r>
              <a:rPr lang="en-US" altLang="ko-KR" sz="1200" dirty="0" err="1">
                <a:latin typeface="+mn-lt"/>
                <a:ea typeface="돋움체" panose="020B0609000101010101" pitchFamily="49" charset="-127"/>
              </a:rPr>
              <a:t>conf_scripts_new</a:t>
            </a: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/g4.11.0.0_user_conf.bash</a:t>
            </a:r>
          </a:p>
          <a:p>
            <a:pPr marL="0" indent="0">
              <a:buNone/>
              <a:tabLst>
                <a:tab pos="358775" algn="l"/>
              </a:tabLst>
            </a:pPr>
            <a:br>
              <a:rPr lang="en-US" altLang="ko-KR" sz="1200" dirty="0">
                <a:latin typeface="+mn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	cd MY_WORKING_DIR</a:t>
            </a:r>
            <a:br>
              <a:rPr lang="en-US" altLang="ko-KR" sz="1200" dirty="0">
                <a:latin typeface="+mn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	cp -r </a:t>
            </a:r>
            <a:r>
              <a:rPr lang="en-US" altLang="ko-KR" sz="1200" dirty="0">
                <a:latin typeface="+mn-lt"/>
              </a:rPr>
              <a:t>/apps/applications/hep/geant4_update/downloads/</a:t>
            </a:r>
            <a:r>
              <a:rPr lang="en-US" altLang="ko-KR" sz="1200" dirty="0" err="1">
                <a:latin typeface="+mn-lt"/>
              </a:rPr>
              <a:t>source_codes</a:t>
            </a:r>
            <a:r>
              <a:rPr lang="en-US" altLang="ko-KR" sz="1200" dirty="0">
                <a:latin typeface="+mn-lt"/>
              </a:rPr>
              <a:t>/geant4.11.0.0/examples/basic/B2</a:t>
            </a: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 ./	</a:t>
            </a:r>
          </a:p>
          <a:p>
            <a:pPr marL="0" indent="0">
              <a:buNone/>
              <a:tabLst>
                <a:tab pos="358775" algn="l"/>
              </a:tabLst>
            </a:pP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	cd B2/B2a</a:t>
            </a:r>
            <a:br>
              <a:rPr lang="en-US" altLang="ko-KR" sz="1200" dirty="0">
                <a:latin typeface="+mn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	</a:t>
            </a:r>
            <a:r>
              <a:rPr lang="en-US" altLang="ko-KR" sz="1200" dirty="0" err="1">
                <a:latin typeface="+mn-lt"/>
                <a:ea typeface="돋움체" panose="020B0609000101010101" pitchFamily="49" charset="-127"/>
              </a:rPr>
              <a:t>mkdir</a:t>
            </a: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 </a:t>
            </a:r>
            <a:r>
              <a:rPr lang="en-US" altLang="ko-KR" sz="1200" dirty="0" err="1">
                <a:latin typeface="+mn-lt"/>
                <a:ea typeface="돋움체" panose="020B0609000101010101" pitchFamily="49" charset="-127"/>
              </a:rPr>
              <a:t>bintest</a:t>
            </a:r>
            <a:br>
              <a:rPr lang="en-US" altLang="ko-KR" sz="1200" dirty="0">
                <a:latin typeface="+mn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	cd </a:t>
            </a:r>
            <a:r>
              <a:rPr lang="en-US" altLang="ko-KR" sz="1200" dirty="0" err="1">
                <a:latin typeface="+mn-lt"/>
                <a:ea typeface="돋움체" panose="020B0609000101010101" pitchFamily="49" charset="-127"/>
              </a:rPr>
              <a:t>bintest</a:t>
            </a:r>
            <a:br>
              <a:rPr lang="en-US" altLang="ko-KR" sz="1200" dirty="0">
                <a:latin typeface="+mn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	</a:t>
            </a:r>
            <a:r>
              <a:rPr lang="en-US" altLang="ko-KR" sz="1200" dirty="0" err="1">
                <a:latin typeface="+mn-lt"/>
                <a:ea typeface="돋움체" panose="020B0609000101010101" pitchFamily="49" charset="-127"/>
              </a:rPr>
              <a:t>cmake</a:t>
            </a: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 –DGeant4_DIR=$GEANT4_DIR ..</a:t>
            </a:r>
            <a:br>
              <a:rPr lang="en-US" altLang="ko-KR" sz="1200" dirty="0">
                <a:latin typeface="+mn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	make</a:t>
            </a:r>
            <a:br>
              <a:rPr lang="en-US" altLang="ko-KR" sz="1200" dirty="0">
                <a:latin typeface="+mn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	./exampleB2a</a:t>
            </a:r>
            <a:br>
              <a:rPr lang="en-US" altLang="ko-KR" sz="1200" dirty="0">
                <a:latin typeface="+mn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	&gt; run/</a:t>
            </a:r>
            <a:r>
              <a:rPr lang="en-US" altLang="ko-KR" sz="1200" dirty="0" err="1">
                <a:latin typeface="+mn-lt"/>
                <a:ea typeface="돋움체" panose="020B0609000101010101" pitchFamily="49" charset="-127"/>
              </a:rPr>
              <a:t>beamOn</a:t>
            </a: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 1</a:t>
            </a:r>
            <a:br>
              <a:rPr lang="en-US" altLang="ko-KR" sz="1200" dirty="0">
                <a:latin typeface="+mn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	&gt; exit</a:t>
            </a:r>
            <a:br>
              <a:rPr lang="en-US" altLang="ko-KR" sz="1200" dirty="0">
                <a:latin typeface="+mn-lt"/>
                <a:ea typeface="돋움체" panose="020B0609000101010101" pitchFamily="49" charset="-127"/>
              </a:rPr>
            </a:b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endParaRPr lang="ko-KR" altLang="en-US" sz="1200" dirty="0">
              <a:latin typeface="+mj-lt"/>
              <a:ea typeface="돋움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7563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FA14-3C7C-48F7-83ED-24E42A372AD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Example B2 practice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  <a:tabLst>
                <a:tab pos="358775" algn="l"/>
              </a:tabLst>
            </a:pPr>
            <a:r>
              <a:rPr lang="en-US" altLang="ko-KR" sz="1200" dirty="0"/>
              <a:t>=========================================================</a:t>
            </a:r>
            <a:br>
              <a:rPr lang="en-US" altLang="ko-KR" sz="1200" dirty="0"/>
            </a:br>
            <a:r>
              <a:rPr lang="en-US" altLang="ko-KR" sz="1200" dirty="0">
                <a:latin typeface="+mn-lt"/>
              </a:rPr>
              <a:t>example)</a:t>
            </a:r>
            <a:br>
              <a:rPr lang="en-US" altLang="ko-KR" sz="1200" dirty="0"/>
            </a:br>
            <a:br>
              <a:rPr lang="en-US" altLang="ko-KR" sz="1200" dirty="0"/>
            </a:b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	bash</a:t>
            </a:r>
            <a:br>
              <a:rPr lang="en-US" altLang="ko-KR" sz="1200" dirty="0">
                <a:latin typeface="+mn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	source /apps/applications/hep/</a:t>
            </a:r>
            <a:r>
              <a:rPr lang="en-US" altLang="ko-KR" sz="1200" dirty="0" err="1">
                <a:latin typeface="+mn-lt"/>
                <a:ea typeface="돋움체" panose="020B0609000101010101" pitchFamily="49" charset="-127"/>
              </a:rPr>
              <a:t>conf_scripts_new</a:t>
            </a: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/g4.11.0.0_user_conf.bash</a:t>
            </a:r>
          </a:p>
          <a:p>
            <a:pPr marL="0" indent="0">
              <a:buNone/>
              <a:tabLst>
                <a:tab pos="358775" algn="l"/>
              </a:tabLst>
            </a:pPr>
            <a:br>
              <a:rPr lang="en-US" altLang="ko-KR" sz="1200" dirty="0">
                <a:latin typeface="+mn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	cd /scratch/</a:t>
            </a:r>
            <a:r>
              <a:rPr lang="en-US" altLang="ko-KR" sz="1200" dirty="0" err="1">
                <a:latin typeface="+mn-lt"/>
                <a:ea typeface="돋움체" panose="020B0609000101010101" pitchFamily="49" charset="-127"/>
              </a:rPr>
              <a:t>khcho</a:t>
            </a: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/</a:t>
            </a:r>
            <a:r>
              <a:rPr lang="en-US" altLang="ko-KR" sz="1200" dirty="0" err="1">
                <a:latin typeface="+mn-lt"/>
                <a:ea typeface="돋움체" panose="020B0609000101010101" pitchFamily="49" charset="-127"/>
              </a:rPr>
              <a:t>tmp</a:t>
            </a: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/</a:t>
            </a:r>
            <a:br>
              <a:rPr lang="en-US" altLang="ko-KR" sz="1200" dirty="0">
                <a:latin typeface="+mn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	cp -r </a:t>
            </a:r>
            <a:r>
              <a:rPr lang="en-US" altLang="ko-KR" sz="1200" dirty="0">
                <a:latin typeface="+mn-lt"/>
              </a:rPr>
              <a:t>/apps/applications/hep/geant4_update/downloads/</a:t>
            </a:r>
            <a:r>
              <a:rPr lang="en-US" altLang="ko-KR" sz="1200" dirty="0" err="1">
                <a:latin typeface="+mn-lt"/>
              </a:rPr>
              <a:t>source_codes</a:t>
            </a:r>
            <a:r>
              <a:rPr lang="en-US" altLang="ko-KR" sz="1200" dirty="0">
                <a:latin typeface="+mn-lt"/>
              </a:rPr>
              <a:t>/geant4.11.0.0/examples/basic/B2</a:t>
            </a: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 ./ </a:t>
            </a:r>
            <a:br>
              <a:rPr lang="en-US" altLang="ko-KR" sz="1200" dirty="0">
                <a:latin typeface="+mn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	cd B2/B2a</a:t>
            </a:r>
            <a:br>
              <a:rPr lang="en-US" altLang="ko-KR" sz="1200" dirty="0">
                <a:latin typeface="+mn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	</a:t>
            </a:r>
            <a:r>
              <a:rPr lang="en-US" altLang="ko-KR" sz="1200" dirty="0" err="1">
                <a:latin typeface="+mn-lt"/>
                <a:ea typeface="돋움체" panose="020B0609000101010101" pitchFamily="49" charset="-127"/>
              </a:rPr>
              <a:t>mkdir</a:t>
            </a: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 </a:t>
            </a:r>
            <a:r>
              <a:rPr lang="en-US" altLang="ko-KR" sz="1200" dirty="0" err="1">
                <a:latin typeface="+mn-lt"/>
                <a:ea typeface="돋움체" panose="020B0609000101010101" pitchFamily="49" charset="-127"/>
              </a:rPr>
              <a:t>bintest</a:t>
            </a:r>
            <a:br>
              <a:rPr lang="en-US" altLang="ko-KR" sz="1200" dirty="0">
                <a:latin typeface="+mn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	cd </a:t>
            </a:r>
            <a:r>
              <a:rPr lang="en-US" altLang="ko-KR" sz="1200" dirty="0" err="1">
                <a:latin typeface="+mn-lt"/>
                <a:ea typeface="돋움체" panose="020B0609000101010101" pitchFamily="49" charset="-127"/>
              </a:rPr>
              <a:t>bintest</a:t>
            </a:r>
            <a:br>
              <a:rPr lang="en-US" altLang="ko-KR" sz="1200" dirty="0">
                <a:latin typeface="+mn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	</a:t>
            </a:r>
            <a:r>
              <a:rPr lang="fr-FR" altLang="ko-KR" sz="1200" dirty="0">
                <a:latin typeface="+mn-lt"/>
                <a:ea typeface="돋움체" panose="020B0609000101010101" pitchFamily="49" charset="-127"/>
              </a:rPr>
              <a:t>cmake -DGeant4_DIR=$Geant4_DIR ..</a:t>
            </a:r>
            <a:br>
              <a:rPr lang="en-US" altLang="ko-KR" sz="1200" dirty="0">
                <a:latin typeface="+mn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	make</a:t>
            </a:r>
            <a:br>
              <a:rPr lang="en-US" altLang="ko-KR" sz="1200" dirty="0">
                <a:latin typeface="+mn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	./exampleB2a</a:t>
            </a:r>
            <a:br>
              <a:rPr lang="en-US" altLang="ko-KR" sz="1200" dirty="0">
                <a:latin typeface="+mn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	&gt; run/</a:t>
            </a:r>
            <a:r>
              <a:rPr lang="en-US" altLang="ko-KR" sz="1200" dirty="0" err="1">
                <a:latin typeface="+mn-lt"/>
                <a:ea typeface="돋움체" panose="020B0609000101010101" pitchFamily="49" charset="-127"/>
              </a:rPr>
              <a:t>beamOn</a:t>
            </a: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 1</a:t>
            </a:r>
            <a:br>
              <a:rPr lang="en-US" altLang="ko-KR" sz="1200" dirty="0">
                <a:latin typeface="+mn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	&gt; exit</a:t>
            </a:r>
            <a:br>
              <a:rPr lang="en-US" altLang="ko-KR" sz="1200" dirty="0"/>
            </a:br>
            <a:br>
              <a:rPr lang="en-US" altLang="ko-KR" sz="1200" dirty="0"/>
            </a:br>
            <a:endParaRPr lang="ko-KR" altLang="en-US" sz="12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682463B-EA4B-4E05-B36C-0A06E8C42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590800"/>
            <a:ext cx="3368196" cy="353996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23ECF6D-5CB6-4407-A824-DCF0EEA33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44" y="3910565"/>
            <a:ext cx="3692910" cy="232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22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FA14-3C7C-48F7-83ED-24E42A372AD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Example B3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176213" indent="-176213">
              <a:tabLst>
                <a:tab pos="358775" algn="l"/>
              </a:tabLst>
            </a:pPr>
            <a:r>
              <a:rPr lang="en-US" altLang="ko-KR" sz="1200" dirty="0">
                <a:latin typeface="+mj-lt"/>
              </a:rPr>
              <a:t>For bash users,</a:t>
            </a:r>
            <a:br>
              <a:rPr lang="en-US" altLang="ko-KR" sz="1200" dirty="0">
                <a:latin typeface="+mj-lt"/>
              </a:rPr>
            </a:br>
            <a:br>
              <a:rPr lang="en-US" altLang="ko-KR" sz="1200" dirty="0">
                <a:latin typeface="+mn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	bash</a:t>
            </a:r>
            <a:br>
              <a:rPr lang="en-US" altLang="ko-KR" sz="1200" dirty="0">
                <a:latin typeface="+mn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	source /apps/applications/hep/</a:t>
            </a:r>
            <a:r>
              <a:rPr lang="en-US" altLang="ko-KR" sz="1200" dirty="0" err="1">
                <a:latin typeface="+mn-lt"/>
                <a:ea typeface="돋움체" panose="020B0609000101010101" pitchFamily="49" charset="-127"/>
              </a:rPr>
              <a:t>conf_scripts_new</a:t>
            </a: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/g4.11.0.0_user_conf.bash</a:t>
            </a:r>
          </a:p>
          <a:p>
            <a:pPr marL="0" indent="0">
              <a:buNone/>
              <a:tabLst>
                <a:tab pos="358775" algn="l"/>
              </a:tabLst>
            </a:pPr>
            <a:br>
              <a:rPr lang="en-US" altLang="ko-KR" sz="1200" dirty="0">
                <a:latin typeface="+mn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	cd MY_WORKING_DIR</a:t>
            </a:r>
            <a:br>
              <a:rPr lang="en-US" altLang="ko-KR" sz="1200" dirty="0">
                <a:latin typeface="+mn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	cp -r </a:t>
            </a:r>
            <a:r>
              <a:rPr lang="en-US" altLang="ko-KR" sz="1200" dirty="0">
                <a:latin typeface="+mn-lt"/>
              </a:rPr>
              <a:t>/apps/applications/hep/geant4_update/downloads/</a:t>
            </a:r>
            <a:r>
              <a:rPr lang="en-US" altLang="ko-KR" sz="1200" dirty="0" err="1">
                <a:latin typeface="+mn-lt"/>
              </a:rPr>
              <a:t>source_codes</a:t>
            </a:r>
            <a:r>
              <a:rPr lang="en-US" altLang="ko-KR" sz="1200" dirty="0">
                <a:latin typeface="+mn-lt"/>
              </a:rPr>
              <a:t>/geant4.11.0.0/examples/basic/B3 </a:t>
            </a: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./ </a:t>
            </a:r>
            <a:br>
              <a:rPr lang="en-US" altLang="ko-KR" sz="1200" dirty="0">
                <a:latin typeface="+mn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	cd B3/B3a</a:t>
            </a:r>
            <a:br>
              <a:rPr lang="en-US" altLang="ko-KR" sz="1200" dirty="0">
                <a:latin typeface="+mn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	</a:t>
            </a:r>
            <a:r>
              <a:rPr lang="en-US" altLang="ko-KR" sz="1200" dirty="0" err="1">
                <a:latin typeface="+mn-lt"/>
                <a:ea typeface="돋움체" panose="020B0609000101010101" pitchFamily="49" charset="-127"/>
              </a:rPr>
              <a:t>mkdir</a:t>
            </a: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 </a:t>
            </a:r>
            <a:r>
              <a:rPr lang="en-US" altLang="ko-KR" sz="1200" dirty="0" err="1">
                <a:latin typeface="+mn-lt"/>
                <a:ea typeface="돋움체" panose="020B0609000101010101" pitchFamily="49" charset="-127"/>
              </a:rPr>
              <a:t>bintest</a:t>
            </a:r>
            <a:br>
              <a:rPr lang="en-US" altLang="ko-KR" sz="1200" dirty="0">
                <a:latin typeface="+mn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	cd </a:t>
            </a:r>
            <a:r>
              <a:rPr lang="en-US" altLang="ko-KR" sz="1200" dirty="0" err="1">
                <a:latin typeface="+mn-lt"/>
                <a:ea typeface="돋움체" panose="020B0609000101010101" pitchFamily="49" charset="-127"/>
              </a:rPr>
              <a:t>bintest</a:t>
            </a:r>
            <a:br>
              <a:rPr lang="en-US" altLang="ko-KR" sz="1200" dirty="0">
                <a:latin typeface="+mn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	</a:t>
            </a:r>
            <a:r>
              <a:rPr lang="en-US" altLang="ko-KR" sz="1200" dirty="0" err="1">
                <a:latin typeface="+mj-lt"/>
                <a:ea typeface="돋움체" panose="020B0609000101010101" pitchFamily="49" charset="-127"/>
              </a:rPr>
              <a:t>cmake</a:t>
            </a: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 –DGeant4_DIR=$GEANT4_DIR ..</a:t>
            </a: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	make</a:t>
            </a: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	./ex</a:t>
            </a:r>
            <a:r>
              <a:rPr lang="en-US" altLang="ko-KR" sz="1200" dirty="0">
                <a:latin typeface="맑은 고딕"/>
                <a:ea typeface="돋움체" panose="020B0609000101010101" pitchFamily="49" charset="-127"/>
              </a:rPr>
              <a:t>am</a:t>
            </a: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pleB3a</a:t>
            </a: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	&gt; run/</a:t>
            </a:r>
            <a:r>
              <a:rPr lang="en-US" altLang="ko-KR" sz="1200" dirty="0" err="1">
                <a:latin typeface="+mj-lt"/>
                <a:ea typeface="돋움체" panose="020B0609000101010101" pitchFamily="49" charset="-127"/>
              </a:rPr>
              <a:t>beamOn</a:t>
            </a: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 1</a:t>
            </a: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	&gt; exit</a:t>
            </a: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endParaRPr lang="ko-KR" altLang="en-US" sz="1200" dirty="0">
              <a:latin typeface="+mj-lt"/>
              <a:ea typeface="돋움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58587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FA14-3C7C-48F7-83ED-24E42A372AD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Example B3 practice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  <a:tabLst>
                <a:tab pos="358775" algn="l"/>
              </a:tabLst>
            </a:pPr>
            <a:r>
              <a:rPr lang="en-US" altLang="ko-KR" sz="1200" dirty="0"/>
              <a:t>=========================================================</a:t>
            </a:r>
            <a:br>
              <a:rPr lang="en-US" altLang="ko-KR" sz="1200" dirty="0"/>
            </a:br>
            <a:r>
              <a:rPr lang="en-US" altLang="ko-KR" sz="1200" dirty="0">
                <a:latin typeface="+mn-lt"/>
              </a:rPr>
              <a:t>example)</a:t>
            </a:r>
            <a:br>
              <a:rPr lang="en-US" altLang="ko-KR" sz="1200" dirty="0">
                <a:latin typeface="+mn-lt"/>
              </a:rPr>
            </a:br>
            <a:br>
              <a:rPr lang="en-US" altLang="ko-KR" sz="1200" dirty="0">
                <a:latin typeface="+mn-lt"/>
              </a:rPr>
            </a:b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	bash</a:t>
            </a:r>
            <a:br>
              <a:rPr lang="en-US" altLang="ko-KR" sz="1200" dirty="0">
                <a:latin typeface="+mn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	source /apps/applications/hep/</a:t>
            </a:r>
            <a:r>
              <a:rPr lang="en-US" altLang="ko-KR" sz="1200" dirty="0" err="1">
                <a:latin typeface="+mn-lt"/>
                <a:ea typeface="돋움체" panose="020B0609000101010101" pitchFamily="49" charset="-127"/>
              </a:rPr>
              <a:t>conf_scripts_new</a:t>
            </a: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/g4.11.0.0_user_conf.bash</a:t>
            </a:r>
          </a:p>
          <a:p>
            <a:pPr marL="0" indent="0">
              <a:buNone/>
              <a:tabLst>
                <a:tab pos="358775" algn="l"/>
              </a:tabLst>
            </a:pPr>
            <a:br>
              <a:rPr lang="en-US" altLang="ko-KR" sz="1200" dirty="0">
                <a:latin typeface="+mn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	cd /scratch/</a:t>
            </a:r>
            <a:r>
              <a:rPr lang="en-US" altLang="ko-KR" sz="1200" dirty="0" err="1">
                <a:latin typeface="+mn-lt"/>
                <a:ea typeface="돋움체" panose="020B0609000101010101" pitchFamily="49" charset="-127"/>
              </a:rPr>
              <a:t>khcho</a:t>
            </a: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/</a:t>
            </a:r>
            <a:r>
              <a:rPr lang="en-US" altLang="ko-KR" sz="1200" dirty="0" err="1">
                <a:latin typeface="+mn-lt"/>
                <a:ea typeface="돋움체" panose="020B0609000101010101" pitchFamily="49" charset="-127"/>
              </a:rPr>
              <a:t>tmp</a:t>
            </a: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/</a:t>
            </a:r>
            <a:br>
              <a:rPr lang="en-US" altLang="ko-KR" sz="1200" dirty="0">
                <a:latin typeface="+mn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	cp -r </a:t>
            </a:r>
            <a:r>
              <a:rPr lang="en-US" altLang="ko-KR" sz="1200" dirty="0">
                <a:latin typeface="+mn-lt"/>
              </a:rPr>
              <a:t>/apps/applications/hep/geant4_update/downloads/</a:t>
            </a:r>
            <a:r>
              <a:rPr lang="en-US" altLang="ko-KR" sz="1200" dirty="0" err="1">
                <a:latin typeface="+mn-lt"/>
              </a:rPr>
              <a:t>source_codes</a:t>
            </a:r>
            <a:r>
              <a:rPr lang="en-US" altLang="ko-KR" sz="1200" dirty="0">
                <a:latin typeface="+mn-lt"/>
              </a:rPr>
              <a:t>/geant4.11.0.0/examples/basic/B3</a:t>
            </a: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 ./ </a:t>
            </a:r>
            <a:br>
              <a:rPr lang="en-US" altLang="ko-KR" sz="1200" dirty="0">
                <a:latin typeface="+mn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	cd B3/B3a</a:t>
            </a:r>
            <a:br>
              <a:rPr lang="en-US" altLang="ko-KR" sz="1200" dirty="0">
                <a:latin typeface="+mn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	</a:t>
            </a:r>
            <a:r>
              <a:rPr lang="en-US" altLang="ko-KR" sz="1200" dirty="0" err="1">
                <a:latin typeface="+mn-lt"/>
                <a:ea typeface="돋움체" panose="020B0609000101010101" pitchFamily="49" charset="-127"/>
              </a:rPr>
              <a:t>mkdir</a:t>
            </a: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 </a:t>
            </a:r>
            <a:r>
              <a:rPr lang="en-US" altLang="ko-KR" sz="1200" dirty="0" err="1">
                <a:latin typeface="+mn-lt"/>
                <a:ea typeface="돋움체" panose="020B0609000101010101" pitchFamily="49" charset="-127"/>
              </a:rPr>
              <a:t>bintest</a:t>
            </a:r>
            <a:br>
              <a:rPr lang="en-US" altLang="ko-KR" sz="1200" dirty="0">
                <a:latin typeface="+mn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	cd </a:t>
            </a:r>
            <a:r>
              <a:rPr lang="en-US" altLang="ko-KR" sz="1200" dirty="0" err="1">
                <a:latin typeface="+mn-lt"/>
                <a:ea typeface="돋움체" panose="020B0609000101010101" pitchFamily="49" charset="-127"/>
              </a:rPr>
              <a:t>bintest</a:t>
            </a:r>
            <a:br>
              <a:rPr lang="en-US" altLang="ko-KR" sz="1200" dirty="0">
                <a:latin typeface="+mn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	</a:t>
            </a:r>
            <a:r>
              <a:rPr lang="fr-FR" altLang="ko-KR" sz="1200" dirty="0">
                <a:latin typeface="+mn-lt"/>
                <a:ea typeface="돋움체" panose="020B0609000101010101" pitchFamily="49" charset="-127"/>
              </a:rPr>
              <a:t>cmake -DGeant4_DIR=$Geant4_DIR ..</a:t>
            </a:r>
            <a:br>
              <a:rPr lang="en-US" altLang="ko-KR" sz="1200" dirty="0">
                <a:latin typeface="+mn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	make</a:t>
            </a:r>
            <a:br>
              <a:rPr lang="en-US" altLang="ko-KR" sz="1200" dirty="0">
                <a:latin typeface="+mn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	./exampleB3a</a:t>
            </a:r>
            <a:br>
              <a:rPr lang="en-US" altLang="ko-KR" sz="1200" dirty="0">
                <a:latin typeface="+mn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	&gt; run/</a:t>
            </a:r>
            <a:r>
              <a:rPr lang="en-US" altLang="ko-KR" sz="1200" dirty="0" err="1">
                <a:latin typeface="+mn-lt"/>
                <a:ea typeface="돋움체" panose="020B0609000101010101" pitchFamily="49" charset="-127"/>
              </a:rPr>
              <a:t>beamOn</a:t>
            </a: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 1</a:t>
            </a:r>
            <a:br>
              <a:rPr lang="en-US" altLang="ko-KR" sz="1200" dirty="0">
                <a:latin typeface="+mn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n-lt"/>
                <a:ea typeface="돋움체" panose="020B0609000101010101" pitchFamily="49" charset="-127"/>
              </a:rPr>
              <a:t>	&gt; exit</a:t>
            </a:r>
            <a:br>
              <a:rPr lang="en-US" altLang="ko-KR" sz="1200" dirty="0"/>
            </a:br>
            <a:br>
              <a:rPr lang="en-US" altLang="ko-KR" sz="1200" dirty="0"/>
            </a:br>
            <a:endParaRPr lang="ko-KR" altLang="en-US" sz="12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0AEB554-11AB-479E-BE71-E9C9C397E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114800"/>
            <a:ext cx="4896544" cy="123702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1FCA32CA-8F5D-4D88-8F9B-93F002297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9552" y="2514600"/>
            <a:ext cx="3332928" cy="350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34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Example B4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73015"/>
          </a:xfrm>
        </p:spPr>
        <p:txBody>
          <a:bodyPr>
            <a:noAutofit/>
          </a:bodyPr>
          <a:lstStyle/>
          <a:p>
            <a:pPr marL="176213" indent="-176213">
              <a:tabLst>
                <a:tab pos="358775" algn="l"/>
              </a:tabLst>
            </a:pPr>
            <a:r>
              <a:rPr lang="en-US" altLang="ko-KR" sz="1200" dirty="0">
                <a:latin typeface="+mj-lt"/>
              </a:rPr>
              <a:t>For bash users,</a:t>
            </a:r>
            <a:br>
              <a:rPr lang="en-US" altLang="ko-KR" sz="1200" dirty="0">
                <a:latin typeface="+mj-lt"/>
              </a:rPr>
            </a:b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	bash</a:t>
            </a: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	source /apps/applications/hep/</a:t>
            </a:r>
            <a:r>
              <a:rPr lang="en-US" altLang="ko-KR" sz="1200" dirty="0" err="1">
                <a:latin typeface="+mj-lt"/>
                <a:ea typeface="돋움체" panose="020B0609000101010101" pitchFamily="49" charset="-127"/>
              </a:rPr>
              <a:t>conf_scripts_new</a:t>
            </a: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/g4.11.0.0_user_conf.bash</a:t>
            </a:r>
          </a:p>
          <a:p>
            <a:pPr marL="0" indent="0">
              <a:buNone/>
              <a:tabLst>
                <a:tab pos="358775" algn="l"/>
              </a:tabLst>
            </a:pP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	cd MY_WORKING_DIR</a:t>
            </a: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r>
              <a:rPr lang="en-US" altLang="ko-KR" sz="1200" dirty="0">
                <a:ea typeface="돋움체" panose="020B0609000101010101" pitchFamily="49" charset="-127"/>
              </a:rPr>
              <a:t>	cp -r </a:t>
            </a:r>
            <a:r>
              <a:rPr lang="en-US" altLang="ko-KR" sz="1200" dirty="0"/>
              <a:t>/apps/applications/hep/geant4_update/downloads/</a:t>
            </a:r>
            <a:r>
              <a:rPr lang="en-US" altLang="ko-KR" sz="1200" dirty="0" err="1"/>
              <a:t>source_codes</a:t>
            </a:r>
            <a:r>
              <a:rPr lang="en-US" altLang="ko-KR" sz="1200" dirty="0"/>
              <a:t>/geant4.11.0.0/examples/basic/B4 </a:t>
            </a:r>
            <a:r>
              <a:rPr lang="en-US" altLang="ko-KR" sz="1200" dirty="0">
                <a:ea typeface="돋움체" panose="020B0609000101010101" pitchFamily="49" charset="-127"/>
              </a:rPr>
              <a:t>./ </a:t>
            </a:r>
            <a:br>
              <a:rPr lang="en-US" altLang="ko-KR" sz="1200" dirty="0">
                <a:ea typeface="돋움체" panose="020B0609000101010101" pitchFamily="49" charset="-127"/>
              </a:rPr>
            </a:b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	cd B4/B4a</a:t>
            </a: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	</a:t>
            </a:r>
            <a:r>
              <a:rPr lang="en-US" altLang="ko-KR" sz="1200" dirty="0" err="1">
                <a:latin typeface="+mj-lt"/>
                <a:ea typeface="돋움체" panose="020B0609000101010101" pitchFamily="49" charset="-127"/>
              </a:rPr>
              <a:t>mkdir</a:t>
            </a: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 </a:t>
            </a:r>
            <a:r>
              <a:rPr lang="en-US" altLang="ko-KR" sz="1200" dirty="0" err="1">
                <a:latin typeface="+mj-lt"/>
                <a:ea typeface="돋움체" panose="020B0609000101010101" pitchFamily="49" charset="-127"/>
              </a:rPr>
              <a:t>bintest</a:t>
            </a: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	cd </a:t>
            </a:r>
            <a:r>
              <a:rPr lang="en-US" altLang="ko-KR" sz="1200" dirty="0" err="1">
                <a:latin typeface="+mj-lt"/>
                <a:ea typeface="돋움체" panose="020B0609000101010101" pitchFamily="49" charset="-127"/>
              </a:rPr>
              <a:t>bintest</a:t>
            </a: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	</a:t>
            </a:r>
            <a:r>
              <a:rPr lang="en-US" altLang="ko-KR" sz="1200" dirty="0" err="1">
                <a:latin typeface="+mj-lt"/>
                <a:ea typeface="돋움체" panose="020B0609000101010101" pitchFamily="49" charset="-127"/>
              </a:rPr>
              <a:t>cmake</a:t>
            </a: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 –DGeant4_DIR=$GEANT4_DIR ..</a:t>
            </a: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	make</a:t>
            </a: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	./ex</a:t>
            </a:r>
            <a:r>
              <a:rPr lang="en-US" altLang="ko-KR" sz="1200" dirty="0">
                <a:ea typeface="돋움체" panose="020B0609000101010101" pitchFamily="49" charset="-127"/>
              </a:rPr>
              <a:t>am</a:t>
            </a: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pleB4a</a:t>
            </a: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	&gt; run/</a:t>
            </a:r>
            <a:r>
              <a:rPr lang="en-US" altLang="ko-KR" sz="1200" dirty="0" err="1">
                <a:latin typeface="+mj-lt"/>
                <a:ea typeface="돋움체" panose="020B0609000101010101" pitchFamily="49" charset="-127"/>
              </a:rPr>
              <a:t>beamOn</a:t>
            </a: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 1</a:t>
            </a: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	&gt; exit</a:t>
            </a: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endParaRPr lang="ko-KR" altLang="en-US" sz="1200" dirty="0">
              <a:latin typeface="+mj-lt"/>
              <a:ea typeface="돋움체" panose="020B0609000101010101" pitchFamily="49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FA14-3C7C-48F7-83ED-24E42A372AD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168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Example B4 practice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  <a:tabLst>
                <a:tab pos="358775" algn="l"/>
              </a:tabLst>
            </a:pPr>
            <a:r>
              <a:rPr lang="en-US" altLang="ko-KR" sz="1200" dirty="0"/>
              <a:t>=========================================================</a:t>
            </a:r>
            <a:br>
              <a:rPr lang="en-US" altLang="ko-KR" sz="1200" dirty="0"/>
            </a:br>
            <a:r>
              <a:rPr lang="en-US" altLang="ko-KR" sz="1200" dirty="0"/>
              <a:t>example)</a:t>
            </a:r>
            <a:br>
              <a:rPr lang="en-US" altLang="ko-KR" sz="1200" dirty="0"/>
            </a:br>
            <a:br>
              <a:rPr lang="en-US" altLang="ko-KR" sz="1200" dirty="0"/>
            </a:b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	bash</a:t>
            </a: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r>
              <a:rPr lang="en-US" altLang="ko-KR" sz="1200" dirty="0">
                <a:ea typeface="돋움체" panose="020B0609000101010101" pitchFamily="49" charset="-127"/>
              </a:rPr>
              <a:t>	source /apps/applications/hep/</a:t>
            </a:r>
            <a:r>
              <a:rPr lang="en-US" altLang="ko-KR" sz="1200" dirty="0" err="1">
                <a:ea typeface="돋움체" panose="020B0609000101010101" pitchFamily="49" charset="-127"/>
              </a:rPr>
              <a:t>conf_scripts_new</a:t>
            </a:r>
            <a:r>
              <a:rPr lang="en-US" altLang="ko-KR" sz="1200" dirty="0">
                <a:ea typeface="돋움체" panose="020B0609000101010101" pitchFamily="49" charset="-127"/>
              </a:rPr>
              <a:t>/g4.11.0.0_user_conf.bash</a:t>
            </a:r>
          </a:p>
          <a:p>
            <a:pPr marL="0" indent="0">
              <a:buNone/>
              <a:tabLst>
                <a:tab pos="358775" algn="l"/>
              </a:tabLst>
            </a:pP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r>
              <a:rPr lang="en-US" altLang="ko-KR" sz="1200" dirty="0">
                <a:ea typeface="돋움체" panose="020B0609000101010101" pitchFamily="49" charset="-127"/>
              </a:rPr>
              <a:t>	cd /scratch/</a:t>
            </a:r>
            <a:r>
              <a:rPr lang="en-US" altLang="ko-KR" sz="1200" dirty="0" err="1">
                <a:ea typeface="돋움체" panose="020B0609000101010101" pitchFamily="49" charset="-127"/>
              </a:rPr>
              <a:t>khcho</a:t>
            </a:r>
            <a:r>
              <a:rPr lang="en-US" altLang="ko-KR" sz="1200" dirty="0">
                <a:ea typeface="돋움체" panose="020B0609000101010101" pitchFamily="49" charset="-127"/>
              </a:rPr>
              <a:t>/</a:t>
            </a:r>
            <a:r>
              <a:rPr lang="en-US" altLang="ko-KR" sz="1200" dirty="0" err="1">
                <a:ea typeface="돋움체" panose="020B0609000101010101" pitchFamily="49" charset="-127"/>
              </a:rPr>
              <a:t>tmp</a:t>
            </a:r>
            <a:r>
              <a:rPr lang="en-US" altLang="ko-KR" sz="1200" dirty="0">
                <a:ea typeface="돋움체" panose="020B0609000101010101" pitchFamily="49" charset="-127"/>
              </a:rPr>
              <a:t>/</a:t>
            </a:r>
            <a:br>
              <a:rPr lang="en-US" altLang="ko-KR" sz="1200" dirty="0">
                <a:ea typeface="돋움체" panose="020B0609000101010101" pitchFamily="49" charset="-127"/>
              </a:rPr>
            </a:br>
            <a:r>
              <a:rPr lang="en-US" altLang="ko-KR" sz="1200" dirty="0">
                <a:ea typeface="돋움체" panose="020B0609000101010101" pitchFamily="49" charset="-127"/>
              </a:rPr>
              <a:t>	cp -r </a:t>
            </a:r>
            <a:r>
              <a:rPr lang="en-US" altLang="ko-KR" sz="1200" dirty="0"/>
              <a:t>/apps/applications/hep/geant4_update/downloads/</a:t>
            </a:r>
            <a:r>
              <a:rPr lang="en-US" altLang="ko-KR" sz="1200" dirty="0" err="1"/>
              <a:t>source_codes</a:t>
            </a:r>
            <a:r>
              <a:rPr lang="en-US" altLang="ko-KR" sz="1200" dirty="0"/>
              <a:t>/geant4.11.0.0/examples/basic/B4</a:t>
            </a:r>
            <a:r>
              <a:rPr lang="en-US" altLang="ko-KR" sz="1200" dirty="0">
                <a:ea typeface="돋움체" panose="020B0609000101010101" pitchFamily="49" charset="-127"/>
              </a:rPr>
              <a:t> ./ </a:t>
            </a:r>
            <a:br>
              <a:rPr lang="en-US" altLang="ko-KR" sz="1200" dirty="0">
                <a:ea typeface="돋움체" panose="020B0609000101010101" pitchFamily="49" charset="-127"/>
              </a:rPr>
            </a:br>
            <a:r>
              <a:rPr lang="en-US" altLang="ko-KR" sz="1200" dirty="0">
                <a:ea typeface="돋움체" panose="020B0609000101010101" pitchFamily="49" charset="-127"/>
              </a:rPr>
              <a:t>	cd B4/B4a</a:t>
            </a:r>
            <a:br>
              <a:rPr lang="en-US" altLang="ko-KR" sz="1200" dirty="0">
                <a:ea typeface="돋움체" panose="020B0609000101010101" pitchFamily="49" charset="-127"/>
              </a:rPr>
            </a:br>
            <a:r>
              <a:rPr lang="en-US" altLang="ko-KR" sz="1200" dirty="0">
                <a:ea typeface="돋움체" panose="020B0609000101010101" pitchFamily="49" charset="-127"/>
              </a:rPr>
              <a:t>	</a:t>
            </a:r>
            <a:r>
              <a:rPr lang="en-US" altLang="ko-KR" sz="1200" dirty="0" err="1">
                <a:ea typeface="돋움체" panose="020B0609000101010101" pitchFamily="49" charset="-127"/>
              </a:rPr>
              <a:t>mkdir</a:t>
            </a:r>
            <a:r>
              <a:rPr lang="en-US" altLang="ko-KR" sz="1200" dirty="0">
                <a:ea typeface="돋움체" panose="020B0609000101010101" pitchFamily="49" charset="-127"/>
              </a:rPr>
              <a:t> </a:t>
            </a:r>
            <a:r>
              <a:rPr lang="en-US" altLang="ko-KR" sz="1200" dirty="0" err="1">
                <a:ea typeface="돋움체" panose="020B0609000101010101" pitchFamily="49" charset="-127"/>
              </a:rPr>
              <a:t>bintest</a:t>
            </a:r>
            <a:br>
              <a:rPr lang="en-US" altLang="ko-KR" sz="1200" dirty="0">
                <a:ea typeface="돋움체" panose="020B0609000101010101" pitchFamily="49" charset="-127"/>
              </a:rPr>
            </a:br>
            <a:r>
              <a:rPr lang="en-US" altLang="ko-KR" sz="1200" dirty="0">
                <a:ea typeface="돋움체" panose="020B0609000101010101" pitchFamily="49" charset="-127"/>
              </a:rPr>
              <a:t>	cd </a:t>
            </a:r>
            <a:r>
              <a:rPr lang="en-US" altLang="ko-KR" sz="1200" dirty="0" err="1">
                <a:ea typeface="돋움체" panose="020B0609000101010101" pitchFamily="49" charset="-127"/>
              </a:rPr>
              <a:t>bintest</a:t>
            </a:r>
            <a:br>
              <a:rPr lang="en-US" altLang="ko-KR" sz="1200" dirty="0">
                <a:ea typeface="돋움체" panose="020B0609000101010101" pitchFamily="49" charset="-127"/>
              </a:rPr>
            </a:br>
            <a:r>
              <a:rPr lang="en-US" altLang="ko-KR" sz="1200" dirty="0">
                <a:ea typeface="돋움체" panose="020B0609000101010101" pitchFamily="49" charset="-127"/>
              </a:rPr>
              <a:t>	</a:t>
            </a:r>
            <a:r>
              <a:rPr lang="fr-FR" altLang="ko-KR" sz="1200" dirty="0">
                <a:ea typeface="돋움체" panose="020B0609000101010101" pitchFamily="49" charset="-127"/>
              </a:rPr>
              <a:t>cmake -DGeant4_DIR=$Geant4_DIR ..</a:t>
            </a: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	make</a:t>
            </a: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	./ex</a:t>
            </a:r>
            <a:r>
              <a:rPr lang="en-US" altLang="ko-KR" sz="1200" dirty="0">
                <a:ea typeface="돋움체" panose="020B0609000101010101" pitchFamily="49" charset="-127"/>
              </a:rPr>
              <a:t>am</a:t>
            </a: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pleB4a</a:t>
            </a: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r>
              <a:rPr lang="en-US" altLang="ko-KR" sz="1200" dirty="0">
                <a:ea typeface="돋움체" panose="020B0609000101010101" pitchFamily="49" charset="-127"/>
              </a:rPr>
              <a:t>	&gt; run/</a:t>
            </a:r>
            <a:r>
              <a:rPr lang="en-US" altLang="ko-KR" sz="1200" dirty="0" err="1">
                <a:ea typeface="돋움체" panose="020B0609000101010101" pitchFamily="49" charset="-127"/>
              </a:rPr>
              <a:t>beamOn</a:t>
            </a:r>
            <a:r>
              <a:rPr lang="en-US" altLang="ko-KR" sz="1200" dirty="0">
                <a:ea typeface="돋움체" panose="020B0609000101010101" pitchFamily="49" charset="-127"/>
              </a:rPr>
              <a:t> 1</a:t>
            </a:r>
            <a:br>
              <a:rPr lang="en-US" altLang="ko-KR" sz="1200" dirty="0">
                <a:ea typeface="돋움체" panose="020B0609000101010101" pitchFamily="49" charset="-127"/>
              </a:rPr>
            </a:b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	&gt; exit</a:t>
            </a:r>
            <a:br>
              <a:rPr lang="en-US" altLang="ko-KR" sz="1200" dirty="0"/>
            </a:br>
            <a:br>
              <a:rPr lang="en-US" altLang="ko-KR" sz="1200" dirty="0"/>
            </a:br>
            <a:endParaRPr lang="ko-KR" altLang="en-US" sz="1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FA14-3C7C-48F7-83ED-24E42A372AD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A62D27A-7AB2-4FC2-A3A9-DE73C6902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645" y="3296082"/>
            <a:ext cx="2974582" cy="312627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9FA96AB-D03B-4EC6-AA4D-B719B03A3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41" y="4821121"/>
            <a:ext cx="4755164" cy="156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01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Example B5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73015"/>
          </a:xfrm>
        </p:spPr>
        <p:txBody>
          <a:bodyPr>
            <a:noAutofit/>
          </a:bodyPr>
          <a:lstStyle/>
          <a:p>
            <a:pPr marL="176213" indent="-176213">
              <a:tabLst>
                <a:tab pos="358775" algn="l"/>
              </a:tabLst>
            </a:pPr>
            <a:r>
              <a:rPr lang="en-US" altLang="ko-KR" sz="1200" dirty="0">
                <a:latin typeface="+mj-lt"/>
              </a:rPr>
              <a:t>For bash users,</a:t>
            </a:r>
            <a:br>
              <a:rPr lang="en-US" altLang="ko-KR" sz="1200" dirty="0">
                <a:latin typeface="+mj-lt"/>
              </a:rPr>
            </a:b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	bash</a:t>
            </a: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	source /apps/applications/hep/</a:t>
            </a:r>
            <a:r>
              <a:rPr lang="en-US" altLang="ko-KR" sz="1200" dirty="0" err="1">
                <a:latin typeface="+mj-lt"/>
                <a:ea typeface="돋움체" panose="020B0609000101010101" pitchFamily="49" charset="-127"/>
              </a:rPr>
              <a:t>conf_scripts_new</a:t>
            </a: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/g4.11.0.0_user_conf.bash</a:t>
            </a:r>
          </a:p>
          <a:p>
            <a:pPr marL="0" indent="0">
              <a:buNone/>
              <a:tabLst>
                <a:tab pos="358775" algn="l"/>
              </a:tabLst>
            </a:pP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	cd MY_WORKING_DIR</a:t>
            </a: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r>
              <a:rPr lang="en-US" altLang="ko-KR" sz="1200" dirty="0">
                <a:ea typeface="돋움체" panose="020B0609000101010101" pitchFamily="49" charset="-127"/>
              </a:rPr>
              <a:t>	cp -r </a:t>
            </a:r>
            <a:r>
              <a:rPr lang="en-US" altLang="ko-KR" sz="1200" dirty="0"/>
              <a:t>/apps/applications/hep/geant4_update/downloads/</a:t>
            </a:r>
            <a:r>
              <a:rPr lang="en-US" altLang="ko-KR" sz="1200" dirty="0" err="1"/>
              <a:t>source_codes</a:t>
            </a:r>
            <a:r>
              <a:rPr lang="en-US" altLang="ko-KR" sz="1200" dirty="0"/>
              <a:t>/geant4.11.0.0/examples/basic/B5 </a:t>
            </a:r>
            <a:r>
              <a:rPr lang="en-US" altLang="ko-KR" sz="1200" dirty="0">
                <a:ea typeface="돋움체" panose="020B0609000101010101" pitchFamily="49" charset="-127"/>
              </a:rPr>
              <a:t>./ </a:t>
            </a:r>
            <a:br>
              <a:rPr lang="en-US" altLang="ko-KR" sz="1200" dirty="0">
                <a:ea typeface="돋움체" panose="020B0609000101010101" pitchFamily="49" charset="-127"/>
              </a:rPr>
            </a:b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	cd B5</a:t>
            </a: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	</a:t>
            </a:r>
            <a:r>
              <a:rPr lang="en-US" altLang="ko-KR" sz="1200" dirty="0" err="1">
                <a:latin typeface="+mj-lt"/>
                <a:ea typeface="돋움체" panose="020B0609000101010101" pitchFamily="49" charset="-127"/>
              </a:rPr>
              <a:t>mkdir</a:t>
            </a: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 </a:t>
            </a:r>
            <a:r>
              <a:rPr lang="en-US" altLang="ko-KR" sz="1200" dirty="0" err="1">
                <a:latin typeface="+mj-lt"/>
                <a:ea typeface="돋움체" panose="020B0609000101010101" pitchFamily="49" charset="-127"/>
              </a:rPr>
              <a:t>bintest</a:t>
            </a: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	cd </a:t>
            </a:r>
            <a:r>
              <a:rPr lang="en-US" altLang="ko-KR" sz="1200" dirty="0" err="1">
                <a:latin typeface="+mj-lt"/>
                <a:ea typeface="돋움체" panose="020B0609000101010101" pitchFamily="49" charset="-127"/>
              </a:rPr>
              <a:t>bintest</a:t>
            </a: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	</a:t>
            </a:r>
            <a:r>
              <a:rPr lang="en-US" altLang="ko-KR" sz="1200" dirty="0" err="1">
                <a:latin typeface="+mj-lt"/>
                <a:ea typeface="돋움체" panose="020B0609000101010101" pitchFamily="49" charset="-127"/>
              </a:rPr>
              <a:t>cmake</a:t>
            </a: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 –DGeant4_DIR=$GEANT4_DIR ..</a:t>
            </a: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	make</a:t>
            </a: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	./ex</a:t>
            </a:r>
            <a:r>
              <a:rPr lang="en-US" altLang="ko-KR" sz="1200" dirty="0">
                <a:ea typeface="돋움체" panose="020B0609000101010101" pitchFamily="49" charset="-127"/>
              </a:rPr>
              <a:t>am</a:t>
            </a: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pleB5</a:t>
            </a: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	&gt; run/</a:t>
            </a:r>
            <a:r>
              <a:rPr lang="en-US" altLang="ko-KR" sz="1200" dirty="0" err="1">
                <a:latin typeface="+mj-lt"/>
                <a:ea typeface="돋움체" panose="020B0609000101010101" pitchFamily="49" charset="-127"/>
              </a:rPr>
              <a:t>beamOn</a:t>
            </a: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 1</a:t>
            </a: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	&gt; exit</a:t>
            </a: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endParaRPr lang="ko-KR" altLang="en-US" sz="1200" dirty="0">
              <a:latin typeface="+mj-lt"/>
              <a:ea typeface="돋움체" panose="020B0609000101010101" pitchFamily="49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FA14-3C7C-48F7-83ED-24E42A372AD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270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Example B5 practice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  <a:tabLst>
                <a:tab pos="358775" algn="l"/>
              </a:tabLst>
            </a:pP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=========================================================</a:t>
            </a:r>
            <a:br>
              <a:rPr lang="en-US" altLang="ko-KR" sz="1200" dirty="0"/>
            </a:br>
            <a:r>
              <a:rPr lang="en-US" altLang="ko-KR" sz="1200" dirty="0"/>
              <a:t>example)</a:t>
            </a:r>
            <a:br>
              <a:rPr lang="en-US" altLang="ko-KR" sz="1200" dirty="0"/>
            </a:br>
            <a:br>
              <a:rPr lang="en-US" altLang="ko-KR" sz="1200" dirty="0"/>
            </a:b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	bash</a:t>
            </a: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r>
              <a:rPr lang="en-US" altLang="ko-KR" sz="1200" dirty="0">
                <a:ea typeface="돋움체" panose="020B0609000101010101" pitchFamily="49" charset="-127"/>
              </a:rPr>
              <a:t>	source /apps/applications/hep/</a:t>
            </a:r>
            <a:r>
              <a:rPr lang="en-US" altLang="ko-KR" sz="1200" dirty="0" err="1">
                <a:ea typeface="돋움체" panose="020B0609000101010101" pitchFamily="49" charset="-127"/>
              </a:rPr>
              <a:t>conf_scripts_new</a:t>
            </a:r>
            <a:r>
              <a:rPr lang="en-US" altLang="ko-KR" sz="1200" dirty="0">
                <a:ea typeface="돋움체" panose="020B0609000101010101" pitchFamily="49" charset="-127"/>
              </a:rPr>
              <a:t>/g4.11.0.0_user_conf.bash</a:t>
            </a:r>
          </a:p>
          <a:p>
            <a:pPr marL="0" indent="0">
              <a:buNone/>
              <a:tabLst>
                <a:tab pos="358775" algn="l"/>
              </a:tabLst>
            </a:pP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r>
              <a:rPr lang="en-US" altLang="ko-KR" sz="1200" dirty="0">
                <a:ea typeface="돋움체" panose="020B0609000101010101" pitchFamily="49" charset="-127"/>
              </a:rPr>
              <a:t>	cd /scratch/</a:t>
            </a:r>
            <a:r>
              <a:rPr lang="en-US" altLang="ko-KR" sz="1200" dirty="0" err="1">
                <a:ea typeface="돋움체" panose="020B0609000101010101" pitchFamily="49" charset="-127"/>
              </a:rPr>
              <a:t>khcho</a:t>
            </a:r>
            <a:r>
              <a:rPr lang="en-US" altLang="ko-KR" sz="1200" dirty="0">
                <a:ea typeface="돋움체" panose="020B0609000101010101" pitchFamily="49" charset="-127"/>
              </a:rPr>
              <a:t>/</a:t>
            </a:r>
            <a:r>
              <a:rPr lang="en-US" altLang="ko-KR" sz="1200" dirty="0" err="1">
                <a:ea typeface="돋움체" panose="020B0609000101010101" pitchFamily="49" charset="-127"/>
              </a:rPr>
              <a:t>tmp</a:t>
            </a:r>
            <a:r>
              <a:rPr lang="en-US" altLang="ko-KR" sz="1200" dirty="0">
                <a:ea typeface="돋움체" panose="020B0609000101010101" pitchFamily="49" charset="-127"/>
              </a:rPr>
              <a:t>/</a:t>
            </a:r>
            <a:br>
              <a:rPr lang="en-US" altLang="ko-KR" sz="1200" dirty="0">
                <a:ea typeface="돋움체" panose="020B0609000101010101" pitchFamily="49" charset="-127"/>
              </a:rPr>
            </a:br>
            <a:r>
              <a:rPr lang="en-US" altLang="ko-KR" sz="1200" dirty="0">
                <a:ea typeface="돋움체" panose="020B0609000101010101" pitchFamily="49" charset="-127"/>
              </a:rPr>
              <a:t>	cp -r </a:t>
            </a:r>
            <a:r>
              <a:rPr lang="en-US" altLang="ko-KR" sz="1200" dirty="0"/>
              <a:t>/apps/applications/hep/geant4_update/downloads/</a:t>
            </a:r>
            <a:r>
              <a:rPr lang="en-US" altLang="ko-KR" sz="1200" dirty="0" err="1"/>
              <a:t>source_codes</a:t>
            </a:r>
            <a:r>
              <a:rPr lang="en-US" altLang="ko-KR" sz="1200" dirty="0"/>
              <a:t>/geant4.11.0.0/examples/basic/B5</a:t>
            </a:r>
            <a:r>
              <a:rPr lang="en-US" altLang="ko-KR" sz="1200" dirty="0">
                <a:ea typeface="돋움체" panose="020B0609000101010101" pitchFamily="49" charset="-127"/>
              </a:rPr>
              <a:t> ./ </a:t>
            </a:r>
            <a:br>
              <a:rPr lang="en-US" altLang="ko-KR" sz="1200" dirty="0">
                <a:ea typeface="돋움체" panose="020B0609000101010101" pitchFamily="49" charset="-127"/>
              </a:rPr>
            </a:br>
            <a:r>
              <a:rPr lang="en-US" altLang="ko-KR" sz="1200" dirty="0">
                <a:ea typeface="돋움체" panose="020B0609000101010101" pitchFamily="49" charset="-127"/>
              </a:rPr>
              <a:t>	cd B5</a:t>
            </a:r>
            <a:br>
              <a:rPr lang="en-US" altLang="ko-KR" sz="1200" dirty="0">
                <a:ea typeface="돋움체" panose="020B0609000101010101" pitchFamily="49" charset="-127"/>
              </a:rPr>
            </a:br>
            <a:r>
              <a:rPr lang="en-US" altLang="ko-KR" sz="1200" dirty="0">
                <a:ea typeface="돋움체" panose="020B0609000101010101" pitchFamily="49" charset="-127"/>
              </a:rPr>
              <a:t>	</a:t>
            </a:r>
            <a:r>
              <a:rPr lang="en-US" altLang="ko-KR" sz="1200" dirty="0" err="1">
                <a:ea typeface="돋움체" panose="020B0609000101010101" pitchFamily="49" charset="-127"/>
              </a:rPr>
              <a:t>mkdir</a:t>
            </a:r>
            <a:r>
              <a:rPr lang="en-US" altLang="ko-KR" sz="1200" dirty="0">
                <a:ea typeface="돋움체" panose="020B0609000101010101" pitchFamily="49" charset="-127"/>
              </a:rPr>
              <a:t> </a:t>
            </a:r>
            <a:r>
              <a:rPr lang="en-US" altLang="ko-KR" sz="1200" dirty="0" err="1">
                <a:ea typeface="돋움체" panose="020B0609000101010101" pitchFamily="49" charset="-127"/>
              </a:rPr>
              <a:t>bintest</a:t>
            </a:r>
            <a:br>
              <a:rPr lang="en-US" altLang="ko-KR" sz="1200" dirty="0">
                <a:ea typeface="돋움체" panose="020B0609000101010101" pitchFamily="49" charset="-127"/>
              </a:rPr>
            </a:br>
            <a:r>
              <a:rPr lang="en-US" altLang="ko-KR" sz="1200" dirty="0">
                <a:ea typeface="돋움체" panose="020B0609000101010101" pitchFamily="49" charset="-127"/>
              </a:rPr>
              <a:t>	cd </a:t>
            </a:r>
            <a:r>
              <a:rPr lang="en-US" altLang="ko-KR" sz="1200" dirty="0" err="1">
                <a:ea typeface="돋움체" panose="020B0609000101010101" pitchFamily="49" charset="-127"/>
              </a:rPr>
              <a:t>bintest</a:t>
            </a:r>
            <a:br>
              <a:rPr lang="en-US" altLang="ko-KR" sz="1200" dirty="0">
                <a:ea typeface="돋움체" panose="020B0609000101010101" pitchFamily="49" charset="-127"/>
              </a:rPr>
            </a:br>
            <a:r>
              <a:rPr lang="en-US" altLang="ko-KR" sz="1200" dirty="0">
                <a:ea typeface="돋움체" panose="020B0609000101010101" pitchFamily="49" charset="-127"/>
              </a:rPr>
              <a:t>	</a:t>
            </a:r>
            <a:r>
              <a:rPr lang="fr-FR" altLang="ko-KR" sz="1200" dirty="0">
                <a:ea typeface="돋움체" panose="020B0609000101010101" pitchFamily="49" charset="-127"/>
              </a:rPr>
              <a:t>cmake -DGeant4_DIR=$Geant4_DIR ..</a:t>
            </a: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	make</a:t>
            </a: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	./ex</a:t>
            </a:r>
            <a:r>
              <a:rPr lang="en-US" altLang="ko-KR" sz="1200" dirty="0">
                <a:ea typeface="돋움체" panose="020B0609000101010101" pitchFamily="49" charset="-127"/>
              </a:rPr>
              <a:t>am</a:t>
            </a: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pleB5</a:t>
            </a:r>
            <a:br>
              <a:rPr lang="en-US" altLang="ko-KR" sz="1200" dirty="0">
                <a:latin typeface="+mj-lt"/>
                <a:ea typeface="돋움체" panose="020B0609000101010101" pitchFamily="49" charset="-127"/>
              </a:rPr>
            </a:br>
            <a:r>
              <a:rPr lang="en-US" altLang="ko-KR" sz="1200" dirty="0">
                <a:ea typeface="돋움체" panose="020B0609000101010101" pitchFamily="49" charset="-127"/>
              </a:rPr>
              <a:t>	&gt; run/</a:t>
            </a:r>
            <a:r>
              <a:rPr lang="en-US" altLang="ko-KR" sz="1200" dirty="0" err="1">
                <a:ea typeface="돋움체" panose="020B0609000101010101" pitchFamily="49" charset="-127"/>
              </a:rPr>
              <a:t>beamOn</a:t>
            </a:r>
            <a:r>
              <a:rPr lang="en-US" altLang="ko-KR" sz="1200" dirty="0">
                <a:ea typeface="돋움체" panose="020B0609000101010101" pitchFamily="49" charset="-127"/>
              </a:rPr>
              <a:t> 1</a:t>
            </a:r>
            <a:br>
              <a:rPr lang="en-US" altLang="ko-KR" sz="1200" dirty="0">
                <a:ea typeface="돋움체" panose="020B0609000101010101" pitchFamily="49" charset="-127"/>
              </a:rPr>
            </a:br>
            <a:r>
              <a:rPr lang="en-US" altLang="ko-KR" sz="1200" dirty="0">
                <a:latin typeface="+mj-lt"/>
                <a:ea typeface="돋움체" panose="020B0609000101010101" pitchFamily="49" charset="-127"/>
              </a:rPr>
              <a:t>	&gt; exit</a:t>
            </a:r>
            <a:br>
              <a:rPr lang="en-US" altLang="ko-KR" sz="1200" dirty="0"/>
            </a:br>
            <a:br>
              <a:rPr lang="en-US" altLang="ko-KR" sz="1200" dirty="0"/>
            </a:br>
            <a:endParaRPr lang="ko-KR" altLang="en-US" sz="1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FA14-3C7C-48F7-83ED-24E42A372AD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A59F469-89F8-48F4-8CDB-EFFCD370C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344" y="3275013"/>
            <a:ext cx="2886506" cy="303371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D1B1216-CC8D-4BF9-B8A6-C64096E92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5088859"/>
            <a:ext cx="5292013" cy="115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418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2560637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ko-KR" dirty="0"/>
              <a:t>KISTI launched evolving computing architecture - KISTI-5 supercomputer.</a:t>
            </a:r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⇒ KISTI-5 plays an important role in Geant4 community.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42FA14-3C7C-48F7-83ED-24E42A372AD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제목 4"/>
          <p:cNvSpPr txBox="1">
            <a:spLocks/>
          </p:cNvSpPr>
          <p:nvPr/>
        </p:nvSpPr>
        <p:spPr>
          <a:xfrm>
            <a:off x="762000" y="685800"/>
            <a:ext cx="7772400" cy="147002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>
                <a:solidFill>
                  <a:schemeClr val="bg1"/>
                </a:solidFill>
              </a:rPr>
              <a:t>Summary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9696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CE32-51B7-45DC-A29E-511A1853CFB8}" type="slidenum">
              <a:rPr lang="ko-KR" altLang="en-US" smtClean="0"/>
              <a:pPr/>
              <a:t>29</a:t>
            </a:fld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9694">
            <a:off x="4644008" y="2060848"/>
            <a:ext cx="2576872" cy="19326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5856" y="2492896"/>
            <a:ext cx="26673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 dirty="0">
                <a:solidFill>
                  <a:schemeClr val="bg1">
                    <a:lumMod val="65000"/>
                  </a:schemeClr>
                </a:solidFill>
                <a:latin typeface="-윤고딕330" pitchFamily="18" charset="-127"/>
                <a:ea typeface="-윤고딕330" pitchFamily="18" charset="-127"/>
              </a:rPr>
              <a:t>Q</a:t>
            </a:r>
            <a:r>
              <a:rPr lang="en-US" altLang="ko-KR" sz="5400" dirty="0">
                <a:latin typeface="-윤고딕330" pitchFamily="18" charset="-127"/>
                <a:ea typeface="-윤고딕330" pitchFamily="18" charset="-127"/>
              </a:rPr>
              <a:t>&amp;A</a:t>
            </a:r>
            <a:endParaRPr lang="ko-KR" altLang="en-US" sz="5400" dirty="0">
              <a:latin typeface="-윤고딕330" pitchFamily="18" charset="-127"/>
              <a:ea typeface="-윤고딕33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02904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Architecture of </a:t>
            </a:r>
            <a:br>
              <a:rPr lang="en-US" altLang="ko-KR" dirty="0"/>
            </a:br>
            <a:r>
              <a:rPr lang="en-US" altLang="ko-KR" dirty="0"/>
              <a:t>KISTI-5 supercomputer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0" y="1453696"/>
            <a:ext cx="8190201" cy="4569382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FA14-3C7C-48F7-83ED-24E42A372AD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4" y="5534129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prstClr val="black"/>
                </a:solidFill>
              </a:rPr>
              <a:t>(SSD)</a:t>
            </a:r>
            <a:endParaRPr lang="ko-KR" altLang="en-US" sz="1400" dirty="0">
              <a:solidFill>
                <a:prstClr val="black"/>
              </a:solidFill>
            </a:endParaRPr>
          </a:p>
        </p:txBody>
      </p:sp>
      <p:sp>
        <p:nvSpPr>
          <p:cNvPr id="8" name="직사각형 7"/>
          <p:cNvSpPr/>
          <p:nvPr/>
        </p:nvSpPr>
        <p:spPr bwMode="auto">
          <a:xfrm>
            <a:off x="7380312" y="6525346"/>
            <a:ext cx="1008112" cy="283839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dirty="0">
                <a:solidFill>
                  <a:prstClr val="black"/>
                </a:solidFill>
                <a:latin typeface="Verdana" pitchFamily="34" charset="0"/>
                <a:ea typeface="HY울릉도M" pitchFamily="18" charset="-127"/>
                <a:cs typeface="한컴돋움" pitchFamily="18" charset="2"/>
              </a:rPr>
              <a:t>M.S. Joh 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28705" y="5885855"/>
            <a:ext cx="73542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dirty="0">
                <a:solidFill>
                  <a:prstClr val="black"/>
                </a:solidFill>
              </a:rPr>
              <a:t>@ Available KNL CORE Time = Available SRU Time x 4,352 </a:t>
            </a:r>
          </a:p>
          <a:p>
            <a:pPr fontAlgn="base"/>
            <a:r>
              <a:rPr lang="en-US" altLang="ko-KR" dirty="0">
                <a:solidFill>
                  <a:prstClr val="black"/>
                </a:solidFill>
              </a:rPr>
              <a:t>@ Available SKL  CORE Time = Available SRU Time x 1,280 </a:t>
            </a:r>
          </a:p>
          <a:p>
            <a:pPr fontAlgn="base"/>
            <a:r>
              <a:rPr lang="en-US" altLang="ko-KR" dirty="0">
                <a:solidFill>
                  <a:prstClr val="black"/>
                </a:solidFill>
              </a:rPr>
              <a:t> 1 </a:t>
            </a:r>
            <a:r>
              <a:rPr lang="ko-KR" altLang="en-US" dirty="0">
                <a:solidFill>
                  <a:prstClr val="black"/>
                </a:solidFill>
              </a:rPr>
              <a:t>구좌</a:t>
            </a:r>
            <a:r>
              <a:rPr lang="en-US" altLang="ko-KR" dirty="0">
                <a:solidFill>
                  <a:prstClr val="black"/>
                </a:solidFill>
              </a:rPr>
              <a:t>: 100 SRU Time = 3200 hour (</a:t>
            </a:r>
            <a:r>
              <a:rPr lang="ko-KR" altLang="en-US" dirty="0">
                <a:solidFill>
                  <a:prstClr val="black"/>
                </a:solidFill>
              </a:rPr>
              <a:t>전용</a:t>
            </a:r>
            <a:r>
              <a:rPr lang="en-US" altLang="ko-KR" dirty="0">
                <a:solidFill>
                  <a:prstClr val="black"/>
                </a:solidFill>
              </a:rPr>
              <a:t>), 6400 hour (</a:t>
            </a:r>
            <a:r>
              <a:rPr lang="ko-KR" altLang="en-US" dirty="0">
                <a:solidFill>
                  <a:prstClr val="black"/>
                </a:solidFill>
              </a:rPr>
              <a:t>공용</a:t>
            </a:r>
            <a:r>
              <a:rPr lang="en-US" altLang="ko-KR" dirty="0">
                <a:solidFill>
                  <a:prstClr val="black"/>
                </a:solidFill>
              </a:rPr>
              <a:t>) KNL</a:t>
            </a:r>
          </a:p>
        </p:txBody>
      </p:sp>
    </p:spTree>
    <p:extLst>
      <p:ext uri="{BB962C8B-B14F-4D97-AF65-F5344CB8AC3E}">
        <p14:creationId xmlns:p14="http://schemas.microsoft.com/office/powerpoint/2010/main" val="1928890587"/>
      </p:ext>
    </p:extLst>
  </p:cSld>
  <p:clrMapOvr>
    <a:masterClrMapping/>
  </p:clrMapOvr>
  <p:transition spd="slow"/>
  <p:extLst>
    <p:ext uri="{3A86A75C-4F4B-4683-9AE1-C65F6400EC91}">
      <p14:laserTraceLst xmlns:p14="http://schemas.microsoft.com/office/powerpoint/2010/main">
        <p14:tracePtLst>
          <p14:tracePt t="1554" x="6064250" y="3054350"/>
          <p14:tracePt t="1562" x="6057900" y="3054350"/>
          <p14:tracePt t="1652" x="6051550" y="3054350"/>
          <p14:tracePt t="1676" x="6045200" y="3054350"/>
          <p14:tracePt t="1765" x="6045200" y="3041650"/>
          <p14:tracePt t="1772" x="6051550" y="3022600"/>
          <p14:tracePt t="1782" x="6057900" y="3003550"/>
          <p14:tracePt t="1798" x="6083300" y="2952750"/>
          <p14:tracePt t="1814" x="6102350" y="2882900"/>
          <p14:tracePt t="1831" x="6127750" y="2844800"/>
          <p14:tracePt t="1847" x="6153150" y="2800350"/>
          <p14:tracePt t="1864" x="6178550" y="2749550"/>
          <p14:tracePt t="1881" x="6216650" y="2686050"/>
          <p14:tracePt t="1897" x="6235700" y="2641600"/>
          <p14:tracePt t="1914" x="6248400" y="2609850"/>
          <p14:tracePt t="1930" x="6254750" y="2584450"/>
          <p14:tracePt t="1947" x="6261100" y="2559050"/>
          <p14:tracePt t="1963" x="6261100" y="2546350"/>
          <p14:tracePt t="1997" x="6267450" y="2520950"/>
          <p14:tracePt t="2014" x="6267450" y="2495550"/>
          <p14:tracePt t="2030" x="6273800" y="2482850"/>
          <p14:tracePt t="2047" x="6273800" y="2463800"/>
          <p14:tracePt t="2063" x="6273800" y="2451100"/>
          <p14:tracePt t="2102" x="6273800" y="2444750"/>
          <p14:tracePt t="2142" x="6273800" y="2438400"/>
          <p14:tracePt t="2150" x="6273800" y="2425700"/>
          <p14:tracePt t="2158" x="6273800" y="2381250"/>
          <p14:tracePt t="2167" x="6267450" y="2362200"/>
          <p14:tracePt t="2180" x="6261100" y="2343150"/>
          <p14:tracePt t="2197" x="6248400" y="2305050"/>
          <p14:tracePt t="2213" x="6210300" y="2241550"/>
          <p14:tracePt t="2230" x="6197600" y="2209800"/>
          <p14:tracePt t="2247" x="6121400" y="2120900"/>
          <p14:tracePt t="2263" x="6096000" y="2089150"/>
          <p14:tracePt t="2280" x="6076950" y="2070100"/>
          <p14:tracePt t="2297" x="6070600" y="2063750"/>
          <p14:tracePt t="2313" x="6070600" y="2057400"/>
          <p14:tracePt t="2336" x="6064250" y="2051050"/>
          <p14:tracePt t="2347" x="6064250" y="2044700"/>
          <p14:tracePt t="2363" x="6057900" y="2038350"/>
          <p14:tracePt t="2380" x="6057900" y="2032000"/>
          <p14:tracePt t="2397" x="6057900" y="2025650"/>
          <p14:tracePt t="2414" x="6057900" y="2019300"/>
          <p14:tracePt t="2430" x="6057900" y="2012950"/>
          <p14:tracePt t="2447" x="6051550" y="1981200"/>
          <p14:tracePt t="2464" x="6051550" y="1962150"/>
          <p14:tracePt t="2480" x="6045200" y="1924050"/>
          <p14:tracePt t="2497" x="6038850" y="1898650"/>
          <p14:tracePt t="2514" x="6038850" y="1860550"/>
          <p14:tracePt t="2530" x="6032500" y="1809750"/>
          <p14:tracePt t="2547" x="6032500" y="1765300"/>
          <p14:tracePt t="2563" x="6013450" y="1701800"/>
          <p14:tracePt t="2580" x="6007100" y="1689100"/>
          <p14:tracePt t="2597" x="6007100" y="1670050"/>
          <p14:tracePt t="2613" x="6000750" y="1657350"/>
          <p14:tracePt t="2630" x="6000750" y="1651000"/>
          <p14:tracePt t="3868" x="6000750" y="1644650"/>
          <p14:tracePt t="3876" x="5994400" y="1644650"/>
          <p14:tracePt t="3886" x="5994400" y="1638300"/>
          <p14:tracePt t="3899" x="5994400" y="1631950"/>
          <p14:tracePt t="3918" x="5988050" y="1631950"/>
          <p14:tracePt t="3940" x="5988050" y="1625600"/>
          <p14:tracePt t="4142" x="5981700" y="1625600"/>
          <p14:tracePt t="4166" x="5975350" y="1625600"/>
          <p14:tracePt t="4174" x="5975350" y="1631950"/>
          <p14:tracePt t="6180" x="5975350" y="1638300"/>
          <p14:tracePt t="6188" x="5962650" y="1651000"/>
          <p14:tracePt t="6202" x="5943600" y="1663700"/>
          <p14:tracePt t="6216" x="5930900" y="1670050"/>
          <p14:tracePt t="6232" x="5905500" y="1682750"/>
          <p14:tracePt t="6250" x="5829300" y="1701800"/>
          <p14:tracePt t="6266" x="5772150" y="1701800"/>
          <p14:tracePt t="6282" x="5715000" y="1689100"/>
          <p14:tracePt t="6298" x="5670550" y="1670050"/>
          <p14:tracePt t="6315" x="5613400" y="1631950"/>
          <p14:tracePt t="6331" x="5594350" y="1600200"/>
          <p14:tracePt t="6348" x="5568950" y="1543050"/>
          <p14:tracePt t="6364" x="5568950" y="1524000"/>
          <p14:tracePt t="6381" x="5562600" y="1504950"/>
          <p14:tracePt t="6401" x="5562600" y="1479550"/>
          <p14:tracePt t="6417" x="5562600" y="1447800"/>
          <p14:tracePt t="6434" x="5562600" y="1416050"/>
          <p14:tracePt t="6449" x="5575300" y="1358900"/>
          <p14:tracePt t="6465" x="5588000" y="1308100"/>
          <p14:tracePt t="6481" x="5613400" y="1238250"/>
          <p14:tracePt t="6498" x="5645150" y="1143000"/>
          <p14:tracePt t="6515" x="5670550" y="1066800"/>
          <p14:tracePt t="6531" x="5778500" y="895350"/>
          <p14:tracePt t="6548" x="5854700" y="781050"/>
          <p14:tracePt t="6565" x="5899150" y="736600"/>
          <p14:tracePt t="6581" x="5924550" y="711200"/>
          <p14:tracePt t="6598" x="5924550" y="704850"/>
          <p14:tracePt t="6639" x="5930900" y="704850"/>
          <p14:tracePt t="6648" x="5937250" y="723900"/>
          <p14:tracePt t="6665" x="5962650" y="774700"/>
          <p14:tracePt t="6682" x="5975350" y="800100"/>
          <p14:tracePt t="6698" x="6000750" y="838200"/>
          <p14:tracePt t="6715" x="6026150" y="889000"/>
          <p14:tracePt t="6732" x="6045200" y="933450"/>
          <p14:tracePt t="6748" x="6076950" y="1047750"/>
          <p14:tracePt t="6765" x="6102350" y="1174750"/>
          <p14:tracePt t="6782" x="6108700" y="1225550"/>
          <p14:tracePt t="6798" x="6108700" y="1231900"/>
          <p14:tracePt t="8178" x="6096000" y="1219200"/>
          <p14:tracePt t="8185" x="6070600" y="1212850"/>
          <p14:tracePt t="8201" x="5911850" y="1181100"/>
          <p14:tracePt t="8217" x="5734050" y="1187450"/>
          <p14:tracePt t="8232" x="5429250" y="1276350"/>
          <p14:tracePt t="8249" x="5073650" y="1479550"/>
          <p14:tracePt t="8265" x="4540250" y="1752600"/>
          <p14:tracePt t="8282" x="4044950" y="1987550"/>
          <p14:tracePt t="8299" x="3606800" y="2171700"/>
          <p14:tracePt t="8315" x="3124200" y="2368550"/>
          <p14:tracePt t="8332" x="2870200" y="2432050"/>
          <p14:tracePt t="8349" x="2546350" y="2527300"/>
          <p14:tracePt t="8365" x="2317750" y="2660650"/>
          <p14:tracePt t="8382" x="2127250" y="2806700"/>
          <p14:tracePt t="8398" x="1974850" y="2921000"/>
          <p14:tracePt t="8415" x="1727200" y="3041650"/>
          <p14:tracePt t="8433" x="1670050" y="3073400"/>
          <p14:tracePt t="8449" x="1581150" y="3124200"/>
          <p14:tracePt t="8450" x="1549400" y="3143250"/>
          <p14:tracePt t="8466" x="1504950" y="3168650"/>
          <p14:tracePt t="8482" x="1498600" y="3181350"/>
          <p14:tracePt t="8498" x="1479550" y="3194050"/>
          <p14:tracePt t="8515" x="1460500" y="3200400"/>
          <p14:tracePt t="8532" x="1435100" y="3219450"/>
          <p14:tracePt t="8549" x="1377950" y="3232150"/>
          <p14:tracePt t="8565" x="1295400" y="3244850"/>
          <p14:tracePt t="8582" x="1174750" y="3263900"/>
          <p14:tracePt t="8599" x="1111250" y="3308350"/>
          <p14:tracePt t="8615" x="1085850" y="3340100"/>
          <p14:tracePt t="8632" x="1085850" y="3352800"/>
          <p14:tracePt t="8648" x="1085850" y="3359150"/>
          <p14:tracePt t="8668" x="1092200" y="3359150"/>
          <p14:tracePt t="8682" x="1104900" y="3359150"/>
          <p14:tracePt t="8698" x="1123950" y="3333750"/>
          <p14:tracePt t="8715" x="1168400" y="3282950"/>
          <p14:tracePt t="8732" x="1200150" y="3251200"/>
          <p14:tracePt t="8749" x="1250950" y="3219450"/>
          <p14:tracePt t="8765" x="1289050" y="3200400"/>
          <p14:tracePt t="8782" x="1320800" y="3181350"/>
          <p14:tracePt t="8799" x="1333500" y="3175000"/>
          <p14:tracePt t="8990" x="1339850" y="3175000"/>
          <p14:tracePt t="9072" x="1346200" y="3175000"/>
          <p14:tracePt t="9080" x="1346200" y="3168650"/>
          <p14:tracePt t="9095" x="1346200" y="3162300"/>
          <p14:tracePt t="12890" x="1346200" y="3168650"/>
          <p14:tracePt t="12898" x="1346200" y="3175000"/>
          <p14:tracePt t="12906" x="1339850" y="3187700"/>
          <p14:tracePt t="12918" x="1333500" y="3187700"/>
          <p14:tracePt t="12934" x="1320800" y="3213100"/>
          <p14:tracePt t="12951" x="1308100" y="3238500"/>
          <p14:tracePt t="12968" x="1263650" y="3295650"/>
          <p14:tracePt t="12985" x="1187450" y="3340100"/>
          <p14:tracePt t="13001" x="1130300" y="3371850"/>
          <p14:tracePt t="13018" x="1041400" y="3397250"/>
          <p14:tracePt t="13035" x="971550" y="3403600"/>
          <p14:tracePt t="13051" x="939800" y="3409950"/>
          <p14:tracePt t="13068" x="933450" y="3409950"/>
          <p14:tracePt t="13101" x="933450" y="3397250"/>
          <p14:tracePt t="13118" x="920750" y="3340100"/>
          <p14:tracePt t="13135" x="920750" y="3302000"/>
          <p14:tracePt t="13151" x="914400" y="3244850"/>
          <p14:tracePt t="13168" x="914400" y="3200400"/>
          <p14:tracePt t="13185" x="914400" y="3124200"/>
          <p14:tracePt t="13202" x="927100" y="3041650"/>
          <p14:tracePt t="13219" x="946150" y="2971800"/>
          <p14:tracePt t="13235" x="977900" y="2921000"/>
          <p14:tracePt t="13251" x="1009650" y="2882900"/>
          <p14:tracePt t="13268" x="1047750" y="2870200"/>
          <p14:tracePt t="13285" x="1098550" y="2863850"/>
          <p14:tracePt t="13301" x="1149350" y="2863850"/>
          <p14:tracePt t="13318" x="1155700" y="2863850"/>
          <p14:tracePt t="13324" x="1162050" y="2863850"/>
          <p14:tracePt t="13335" x="1168400" y="2863850"/>
          <p14:tracePt t="13352" x="1187450" y="2882900"/>
          <p14:tracePt t="13368" x="1206500" y="2908300"/>
          <p14:tracePt t="13372" x="1231900" y="2927350"/>
          <p14:tracePt t="13385" x="1244600" y="2959100"/>
          <p14:tracePt t="13403" x="1301750" y="3041650"/>
          <p14:tracePt t="13419" x="1333500" y="3130550"/>
          <p14:tracePt t="13436" x="1339850" y="3187700"/>
          <p14:tracePt t="13452" x="1339850" y="3244850"/>
          <p14:tracePt t="13468" x="1339850" y="3302000"/>
          <p14:tracePt t="13485" x="1301750" y="3359150"/>
          <p14:tracePt t="13502" x="1276350" y="3397250"/>
          <p14:tracePt t="13518" x="1244600" y="3435350"/>
          <p14:tracePt t="13535" x="1225550" y="3454400"/>
          <p14:tracePt t="13552" x="1219200" y="3460750"/>
          <p14:tracePt t="13622" x="1212850" y="3460750"/>
          <p14:tracePt t="13686" x="1206500" y="3460750"/>
          <p14:tracePt t="13995" x="1206500" y="3454400"/>
          <p14:tracePt t="14043" x="1206500" y="3448050"/>
          <p14:tracePt t="14065" x="1206500" y="3441700"/>
          <p14:tracePt t="14082" x="1206500" y="3435350"/>
          <p14:tracePt t="14090" x="1206500" y="3422650"/>
          <p14:tracePt t="14102" x="1212850" y="3416300"/>
          <p14:tracePt t="14118" x="1231900" y="3378200"/>
          <p14:tracePt t="14137" x="1314450" y="3295650"/>
          <p14:tracePt t="14153" x="1524000" y="3200400"/>
          <p14:tracePt t="14169" x="1695450" y="3136900"/>
          <p14:tracePt t="14186" x="2063750" y="3035300"/>
          <p14:tracePt t="14202" x="2349500" y="2978150"/>
          <p14:tracePt t="14219" x="2667000" y="2933700"/>
          <p14:tracePt t="14235" x="2838450" y="2901950"/>
          <p14:tracePt t="14252" x="3016250" y="2882900"/>
          <p14:tracePt t="14269" x="3206750" y="2876550"/>
          <p14:tracePt t="14285" x="3378200" y="2863850"/>
          <p14:tracePt t="14302" x="3517900" y="2863850"/>
          <p14:tracePt t="14319" x="3606800" y="2863850"/>
          <p14:tracePt t="14325" x="3683000" y="2863850"/>
          <p14:tracePt t="14336" x="3740150" y="2870200"/>
          <p14:tracePt t="14352" x="3854450" y="2876550"/>
          <p14:tracePt t="14372" x="3975100" y="2876550"/>
          <p14:tracePt t="14387" x="4064000" y="2882900"/>
          <p14:tracePt t="14403" x="4159250" y="2895600"/>
          <p14:tracePt t="14418" x="4216400" y="2901950"/>
          <p14:tracePt t="14434" x="4235450" y="2901950"/>
          <p14:tracePt t="14451" x="4279900" y="2908300"/>
          <p14:tracePt t="14467" x="4305300" y="2908300"/>
          <p14:tracePt t="14484" x="4330700" y="2908300"/>
          <p14:tracePt t="14501" x="4343400" y="2908300"/>
          <p14:tracePt t="14517" x="4349750" y="2895600"/>
          <p14:tracePt t="14534" x="4356100" y="2882900"/>
          <p14:tracePt t="14551" x="4356100" y="2851150"/>
          <p14:tracePt t="14567" x="4362450" y="2813050"/>
          <p14:tracePt t="14584" x="4368800" y="2768600"/>
          <p14:tracePt t="14601" x="4387850" y="2698750"/>
          <p14:tracePt t="14617" x="4413250" y="2616200"/>
          <p14:tracePt t="14634" x="4457700" y="2501900"/>
          <p14:tracePt t="14652" x="4552950" y="2324100"/>
          <p14:tracePt t="14668" x="4610100" y="2197100"/>
          <p14:tracePt t="14685" x="4667250" y="2089150"/>
          <p14:tracePt t="14701" x="4705350" y="2032000"/>
          <p14:tracePt t="14717" x="4737100" y="2006600"/>
          <p14:tracePt t="14734" x="4743450" y="1987550"/>
          <p14:tracePt t="14750" x="4749800" y="1974850"/>
          <p14:tracePt t="14768" x="4756150" y="1974850"/>
          <p14:tracePt t="14960" x="4756150" y="1981200"/>
          <p14:tracePt t="14968" x="4756150" y="1987550"/>
          <p14:tracePt t="14975" x="4756150" y="2012950"/>
          <p14:tracePt t="14986" x="4756150" y="2032000"/>
          <p14:tracePt t="15002" x="4730750" y="2095500"/>
          <p14:tracePt t="15019" x="4711700" y="2235200"/>
          <p14:tracePt t="15036" x="4686300" y="2368550"/>
          <p14:tracePt t="15052" x="4667250" y="2546350"/>
          <p14:tracePt t="15069" x="4660900" y="2628900"/>
          <p14:tracePt t="15071" x="4648200" y="2647950"/>
          <p14:tracePt t="15086" x="4641850" y="2705100"/>
          <p14:tracePt t="15103" x="4635500" y="2730500"/>
          <p14:tracePt t="15120" x="4635500" y="2749550"/>
          <p14:tracePt t="15136" x="4629150" y="2762250"/>
          <p14:tracePt t="15152" x="4629150" y="2768600"/>
          <p14:tracePt t="15170" x="4622800" y="2781300"/>
          <p14:tracePt t="15186" x="4622800" y="2787650"/>
          <p14:tracePt t="15219" x="4616450" y="2800350"/>
          <p14:tracePt t="15235" x="4597400" y="2806700"/>
          <p14:tracePt t="15252" x="4565650" y="2825750"/>
          <p14:tracePt t="15270" x="4533900" y="2838450"/>
          <p14:tracePt t="15285" x="4457700" y="2851150"/>
          <p14:tracePt t="15302" x="4394200" y="2857500"/>
          <p14:tracePt t="15319" x="4298950" y="2857500"/>
          <p14:tracePt t="15324" x="4235450" y="2857500"/>
          <p14:tracePt t="15336" x="4083050" y="2857500"/>
          <p14:tracePt t="15353" x="3981450" y="2857500"/>
          <p14:tracePt t="15371" x="3797300" y="2838450"/>
          <p14:tracePt t="15387" x="3683000" y="2819400"/>
          <p14:tracePt t="15403" x="3568700" y="2781300"/>
          <p14:tracePt t="15419" x="3492500" y="2736850"/>
          <p14:tracePt t="15436" x="3441700" y="2692400"/>
          <p14:tracePt t="15453" x="3397250" y="2654300"/>
          <p14:tracePt t="15469" x="3352800" y="2628900"/>
          <p14:tracePt t="15485" x="3327400" y="2597150"/>
          <p14:tracePt t="15502" x="3289300" y="2565400"/>
          <p14:tracePt t="15519" x="3251200" y="2520950"/>
          <p14:tracePt t="15536" x="3219450" y="2457450"/>
          <p14:tracePt t="15553" x="3200400" y="2406650"/>
          <p14:tracePt t="15569" x="3194050" y="2393950"/>
          <p14:tracePt t="15586" x="3194050" y="2362200"/>
          <p14:tracePt t="15603" x="3194050" y="2343150"/>
          <p14:tracePt t="15621" x="3206750" y="2330450"/>
          <p14:tracePt t="15636" x="3225800" y="2298700"/>
          <p14:tracePt t="15652" x="3276600" y="2273300"/>
          <p14:tracePt t="15669" x="3384550" y="2241550"/>
          <p14:tracePt t="15686" x="3530600" y="2216150"/>
          <p14:tracePt t="15703" x="3683000" y="2203450"/>
          <p14:tracePt t="15719" x="3898900" y="2171700"/>
          <p14:tracePt t="15736" x="4070350" y="2152650"/>
          <p14:tracePt t="15752" x="4248150" y="2152650"/>
          <p14:tracePt t="15769" x="4362450" y="2152650"/>
          <p14:tracePt t="15786" x="4470400" y="2178050"/>
          <p14:tracePt t="15802" x="4559300" y="2228850"/>
          <p14:tracePt t="15820" x="4641850" y="2311400"/>
          <p14:tracePt t="15836" x="4673600" y="2349500"/>
          <p14:tracePt t="15853" x="4724400" y="2419350"/>
          <p14:tracePt t="15872" x="4762500" y="2482850"/>
          <p14:tracePt t="15886" x="4781550" y="2520950"/>
          <p14:tracePt t="15903" x="4794250" y="2578100"/>
          <p14:tracePt t="15920" x="4794250" y="2616200"/>
          <p14:tracePt t="15936" x="4794250" y="2667000"/>
          <p14:tracePt t="15952" x="4794250" y="2705100"/>
          <p14:tracePt t="15969" x="4768850" y="2736850"/>
          <p14:tracePt t="15986" x="4718050" y="2755900"/>
          <p14:tracePt t="16002" x="4622800" y="2762250"/>
          <p14:tracePt t="16020" x="4508500" y="2762250"/>
          <p14:tracePt t="16022" x="4451350" y="2762250"/>
          <p14:tracePt t="16036" x="4349750" y="2717800"/>
          <p14:tracePt t="16052" x="4165600" y="2647950"/>
          <p14:tracePt t="16069" x="4013200" y="2578100"/>
          <p14:tracePt t="16072" x="3911600" y="2533650"/>
          <p14:tracePt t="16086" x="3810000" y="2501900"/>
          <p14:tracePt t="16103" x="3771900" y="2482850"/>
          <p14:tracePt t="16120" x="3759200" y="2476500"/>
          <p14:tracePt t="16136" x="3752850" y="2463800"/>
          <p14:tracePt t="16153" x="3746500" y="2451100"/>
          <p14:tracePt t="16169" x="3746500" y="2444750"/>
          <p14:tracePt t="16272" x="3759200" y="2444750"/>
          <p14:tracePt t="16280" x="3778250" y="2444750"/>
          <p14:tracePt t="16289" x="3816350" y="2444750"/>
          <p14:tracePt t="16303" x="3917950" y="2444750"/>
          <p14:tracePt t="16319" x="4032250" y="2451100"/>
          <p14:tracePt t="16336" x="4191000" y="2457450"/>
          <p14:tracePt t="16353" x="4445000" y="2489200"/>
          <p14:tracePt t="16372" x="4673600" y="2520950"/>
          <p14:tracePt t="16386" x="4902200" y="2540000"/>
          <p14:tracePt t="16401" x="5092700" y="2552700"/>
          <p14:tracePt t="16417" x="5321300" y="2565400"/>
          <p14:tracePt t="16434" x="5562600" y="2571750"/>
          <p14:tracePt t="16451" x="5816600" y="2571750"/>
          <p14:tracePt t="16467" x="6007100" y="2571750"/>
          <p14:tracePt t="16484" x="6172200" y="2571750"/>
          <p14:tracePt t="16501" x="6229350" y="2571750"/>
          <p14:tracePt t="16517" x="6254750" y="2571750"/>
          <p14:tracePt t="16534" x="6267450" y="2565400"/>
          <p14:tracePt t="16551" x="6299200" y="2565400"/>
          <p14:tracePt t="16568" x="6330950" y="2571750"/>
          <p14:tracePt t="16584" x="6356350" y="2578100"/>
          <p14:tracePt t="16601" x="6394450" y="2584450"/>
          <p14:tracePt t="16618" x="6457950" y="2603500"/>
          <p14:tracePt t="16634" x="6527800" y="2609850"/>
          <p14:tracePt t="16651" x="6584950" y="2616200"/>
          <p14:tracePt t="16668" x="6623050" y="2622550"/>
          <p14:tracePt t="16684" x="6673850" y="2628900"/>
          <p14:tracePt t="16701" x="6737350" y="2654300"/>
          <p14:tracePt t="16718" x="6832600" y="2679700"/>
          <p14:tracePt t="16734" x="6902450" y="2686050"/>
          <p14:tracePt t="16751" x="6953250" y="2698750"/>
          <p14:tracePt t="16768" x="6959600" y="2698750"/>
          <p14:tracePt t="16844" x="6953250" y="2705100"/>
          <p14:tracePt t="16860" x="6946900" y="2711450"/>
          <p14:tracePt t="16875" x="6940550" y="2711450"/>
          <p14:tracePt t="16885" x="6934200" y="2711450"/>
          <p14:tracePt t="16894" x="6908800" y="2711450"/>
          <p14:tracePt t="16901" x="6889750" y="2711450"/>
          <p14:tracePt t="16918" x="6838950" y="2698750"/>
          <p14:tracePt t="16934" x="6826250" y="2686050"/>
          <p14:tracePt t="16952" x="6826250" y="2660650"/>
          <p14:tracePt t="16968" x="6819900" y="2609850"/>
          <p14:tracePt t="16984" x="6819900" y="2552700"/>
          <p14:tracePt t="17001" x="6826250" y="2495550"/>
          <p14:tracePt t="17018" x="6858000" y="2432050"/>
          <p14:tracePt t="17034" x="6902450" y="2374900"/>
          <p14:tracePt t="17051" x="6946900" y="2330450"/>
          <p14:tracePt t="17068" x="6972300" y="2317750"/>
          <p14:tracePt t="17084" x="6985000" y="2311400"/>
          <p14:tracePt t="17101" x="6997700" y="2311400"/>
          <p14:tracePt t="17118" x="7042150" y="2311400"/>
          <p14:tracePt t="17136" x="7092950" y="2336800"/>
          <p14:tracePt t="17151" x="7124700" y="2355850"/>
          <p14:tracePt t="17168" x="7150100" y="2374900"/>
          <p14:tracePt t="17184" x="7175500" y="2406650"/>
          <p14:tracePt t="17201" x="7207250" y="2470150"/>
          <p14:tracePt t="17218" x="7232650" y="2552700"/>
          <p14:tracePt t="17234" x="7245350" y="2628900"/>
          <p14:tracePt t="17251" x="7251700" y="2679700"/>
          <p14:tracePt t="17268" x="7251700" y="2692400"/>
          <p14:tracePt t="17284" x="7251700" y="2705100"/>
          <p14:tracePt t="17301" x="7251700" y="2724150"/>
          <p14:tracePt t="17318" x="7245350" y="2736850"/>
          <p14:tracePt t="17334" x="7239000" y="2736850"/>
          <p14:tracePt t="17382" x="7239000" y="2743200"/>
          <p14:tracePt t="17449" x="7232650" y="2743200"/>
          <p14:tracePt t="17553" x="7226300" y="2743200"/>
          <p14:tracePt t="17561" x="7219950" y="2743200"/>
          <p14:tracePt t="17570" x="7213600" y="2743200"/>
          <p14:tracePt t="17585" x="7175500" y="2743200"/>
          <p14:tracePt t="17601" x="7118350" y="2743200"/>
          <p14:tracePt t="17618" x="7035800" y="2743200"/>
          <p14:tracePt t="17635" x="6972300" y="2743200"/>
          <p14:tracePt t="17651" x="6915150" y="2743200"/>
          <p14:tracePt t="17668" x="6877050" y="2743200"/>
          <p14:tracePt t="17685" x="6845300" y="2743200"/>
          <p14:tracePt t="17701" x="6788150" y="2743200"/>
          <p14:tracePt t="17718" x="6654800" y="2743200"/>
          <p14:tracePt t="17736" x="6419850" y="2736850"/>
          <p14:tracePt t="17752" x="6184900" y="2736850"/>
          <p14:tracePt t="17768" x="5937250" y="2717800"/>
          <p14:tracePt t="17785" x="5810250" y="2705100"/>
          <p14:tracePt t="17802" x="5549900" y="2679700"/>
          <p14:tracePt t="17818" x="5435600" y="2667000"/>
          <p14:tracePt t="17835" x="5327650" y="2647950"/>
          <p14:tracePt t="17851" x="5276850" y="2641600"/>
          <p14:tracePt t="17868" x="5226050" y="2622550"/>
          <p14:tracePt t="17885" x="5187950" y="2603500"/>
          <p14:tracePt t="17902" x="5124450" y="2597150"/>
          <p14:tracePt t="17918" x="5048250" y="2597150"/>
          <p14:tracePt t="17935" x="4921250" y="2597150"/>
          <p14:tracePt t="17951" x="4819650" y="2597150"/>
          <p14:tracePt t="17968" x="4730750" y="2597150"/>
          <p14:tracePt t="17984" x="4641850" y="2597150"/>
          <p14:tracePt t="18001" x="4533900" y="2597150"/>
          <p14:tracePt t="18018" x="4457700" y="2597150"/>
          <p14:tracePt t="18034" x="4400550" y="2597150"/>
          <p14:tracePt t="18051" x="4337050" y="2622550"/>
          <p14:tracePt t="18068" x="4292600" y="2654300"/>
          <p14:tracePt t="18084" x="4254500" y="2673350"/>
          <p14:tracePt t="18101" x="4210050" y="2686050"/>
          <p14:tracePt t="18117" x="4171950" y="2698750"/>
          <p14:tracePt t="18134" x="4127500" y="2705100"/>
          <p14:tracePt t="18152" x="4102100" y="2705100"/>
          <p14:tracePt t="18168" x="4076700" y="2705100"/>
          <p14:tracePt t="18184" x="4057650" y="2705100"/>
          <p14:tracePt t="18201" x="4032250" y="2705100"/>
          <p14:tracePt t="18218" x="4019550" y="2705100"/>
          <p14:tracePt t="18235" x="4000500" y="2705100"/>
          <p14:tracePt t="18251" x="3987800" y="2705100"/>
          <p14:tracePt t="18268" x="3968750" y="2705100"/>
          <p14:tracePt t="18284" x="3943350" y="2705100"/>
          <p14:tracePt t="18301" x="3930650" y="2705100"/>
          <p14:tracePt t="18318" x="3905250" y="2705100"/>
          <p14:tracePt t="18334" x="3879850" y="2698750"/>
          <p14:tracePt t="18351" x="3848100" y="2692400"/>
          <p14:tracePt t="18368" x="3810000" y="2686050"/>
          <p14:tracePt t="18384" x="3771900" y="2667000"/>
          <p14:tracePt t="18401" x="3727450" y="2654300"/>
          <p14:tracePt t="18418" x="3695700" y="2635250"/>
          <p14:tracePt t="18434" x="3670300" y="2628900"/>
          <p14:tracePt t="18452" x="3651250" y="2628900"/>
          <p14:tracePt t="18468" x="3632200" y="2628900"/>
          <p14:tracePt t="18485" x="3625850" y="2628900"/>
          <p14:tracePt t="19076" x="3619500" y="2622550"/>
          <p14:tracePt t="19084" x="3613150" y="2609850"/>
          <p14:tracePt t="19091" x="3600450" y="2597150"/>
          <p14:tracePt t="19101" x="3581400" y="2571750"/>
          <p14:tracePt t="19119" x="3556000" y="2540000"/>
          <p14:tracePt t="19135" x="3536950" y="2495550"/>
          <p14:tracePt t="19152" x="3524250" y="2457450"/>
          <p14:tracePt t="19168" x="3517900" y="2355850"/>
          <p14:tracePt t="19186" x="3549650" y="2235200"/>
          <p14:tracePt t="19202" x="3594100" y="2171700"/>
          <p14:tracePt t="19218" x="3657600" y="2139950"/>
          <p14:tracePt t="19235" x="3740150" y="2120900"/>
          <p14:tracePt t="19252" x="3790950" y="2101850"/>
          <p14:tracePt t="19268" x="3860800" y="2101850"/>
          <p14:tracePt t="19285" x="3937000" y="2101850"/>
          <p14:tracePt t="19302" x="3994150" y="2101850"/>
          <p14:tracePt t="19318" x="4044950" y="2114550"/>
          <p14:tracePt t="19334" x="4114800" y="2127250"/>
          <p14:tracePt t="19351" x="4165600" y="2146300"/>
          <p14:tracePt t="19368" x="4210050" y="2171700"/>
          <p14:tracePt t="19385" x="4267200" y="2209800"/>
          <p14:tracePt t="19401" x="4324350" y="2247900"/>
          <p14:tracePt t="19418" x="4356100" y="2273300"/>
          <p14:tracePt t="19435" x="4375150" y="2311400"/>
          <p14:tracePt t="19451" x="4375150" y="2336800"/>
          <p14:tracePt t="19468" x="4375150" y="2362200"/>
          <p14:tracePt t="19485" x="4375150" y="2374900"/>
          <p14:tracePt t="19520" x="4375150" y="2381250"/>
          <p14:tracePt t="20107" x="4375150" y="2387600"/>
          <p14:tracePt t="20138" x="4375150" y="2393950"/>
          <p14:tracePt t="20147" x="4381500" y="2393950"/>
          <p14:tracePt t="20173" x="4381500" y="2400300"/>
          <p14:tracePt t="20501" x="4387850" y="2400300"/>
          <p14:tracePt t="20526" x="4394200" y="2400300"/>
          <p14:tracePt t="20542" x="4400550" y="2400300"/>
          <p14:tracePt t="22040" x="4406900" y="2400300"/>
          <p14:tracePt t="22058" x="4413250" y="2400300"/>
          <p14:tracePt t="22063" x="4413250" y="2406650"/>
          <p14:tracePt t="22089" x="4413250" y="2413000"/>
          <p14:tracePt t="22096" x="4419600" y="2413000"/>
          <p14:tracePt t="22434" x="4425950" y="2413000"/>
          <p14:tracePt t="22441" x="4425950" y="2419350"/>
          <p14:tracePt t="22457" x="4432300" y="2425700"/>
          <p14:tracePt t="22473" x="4432300" y="2432050"/>
          <p14:tracePt t="22491" x="4438650" y="2438400"/>
          <p14:tracePt t="22503" x="4438650" y="2444750"/>
          <p14:tracePt t="22519" x="4438650" y="2451100"/>
          <p14:tracePt t="22536" x="4445000" y="2451100"/>
          <p14:tracePt t="22652" x="4451350" y="2451100"/>
          <p14:tracePt t="22798" x="4451350" y="2444750"/>
          <p14:tracePt t="22806" x="4451350" y="2438400"/>
          <p14:tracePt t="22823" x="4451350" y="2432050"/>
          <p14:tracePt t="22846" x="4451350" y="2425700"/>
          <p14:tracePt t="23136" x="4451350" y="2413000"/>
          <p14:tracePt t="23176" x="4451350" y="2406650"/>
          <p14:tracePt t="23374" x="4451350" y="2413000"/>
          <p14:tracePt t="23380" x="4451350" y="2425700"/>
          <p14:tracePt t="23391" x="4451350" y="2432050"/>
          <p14:tracePt t="23405" x="4451350" y="2451100"/>
          <p14:tracePt t="23421" x="4451350" y="2457450"/>
          <p14:tracePt t="23438" x="4451350" y="2476500"/>
          <p14:tracePt t="23454" x="4451350" y="2482850"/>
          <p14:tracePt t="23471" x="4451350" y="2495550"/>
          <p14:tracePt t="23950" x="4451350" y="2489200"/>
          <p14:tracePt t="23956" x="4451350" y="2482850"/>
          <p14:tracePt t="23972" x="4451350" y="2463800"/>
          <p14:tracePt t="23988" x="4451350" y="2457450"/>
          <p14:tracePt t="24005" x="4451350" y="2451100"/>
          <p14:tracePt t="24119" x="4457700" y="2470150"/>
          <p14:tracePt t="24126" x="4470400" y="2489200"/>
          <p14:tracePt t="24138" x="4489450" y="2527300"/>
          <p14:tracePt t="24156" x="4521200" y="2622550"/>
          <p14:tracePt t="24172" x="4521200" y="2660650"/>
          <p14:tracePt t="24188" x="4521200" y="2692400"/>
          <p14:tracePt t="24205" x="4464050" y="2736850"/>
          <p14:tracePt t="24221" x="4343400" y="2774950"/>
          <p14:tracePt t="24237" x="4178300" y="2800350"/>
          <p14:tracePt t="24254" x="3975100" y="2806700"/>
          <p14:tracePt t="24271" x="3829050" y="2806700"/>
          <p14:tracePt t="24287" x="3625850" y="2762250"/>
          <p14:tracePt t="24303" x="3479800" y="2705100"/>
          <p14:tracePt t="24320" x="3340100" y="2616200"/>
          <p14:tracePt t="24325" x="3327400" y="2603500"/>
          <p14:tracePt t="24338" x="3289300" y="2559050"/>
          <p14:tracePt t="24355" x="3251200" y="2438400"/>
          <p14:tracePt t="24370" x="3225800" y="2317750"/>
          <p14:tracePt t="24387" x="3225800" y="2216150"/>
          <p14:tracePt t="24404" x="3232150" y="2108200"/>
          <p14:tracePt t="24421" x="3263900" y="2000250"/>
          <p14:tracePt t="24438" x="3308350" y="1936750"/>
          <p14:tracePt t="24454" x="3441700" y="1854200"/>
          <p14:tracePt t="24470" x="3543300" y="1847850"/>
          <p14:tracePt t="24486" x="3771900" y="1860550"/>
          <p14:tracePt t="24503" x="3956050" y="1892300"/>
          <p14:tracePt t="24520" x="4102100" y="1943100"/>
          <p14:tracePt t="24536" x="4203700" y="1987550"/>
          <p14:tracePt t="24553" x="4267200" y="2044700"/>
          <p14:tracePt t="24569" x="4318000" y="2108200"/>
          <p14:tracePt t="24586" x="4356100" y="2209800"/>
          <p14:tracePt t="24603" x="4375150" y="2305050"/>
          <p14:tracePt t="24622" x="4375150" y="2368550"/>
          <p14:tracePt t="24637" x="4362450" y="2451100"/>
          <p14:tracePt t="24653" x="4318000" y="2501900"/>
          <p14:tracePt t="24670" x="4222750" y="2565400"/>
          <p14:tracePt t="24686" x="4051300" y="2628900"/>
          <p14:tracePt t="24687" x="3975100" y="2647950"/>
          <p14:tracePt t="24703" x="3803650" y="2679700"/>
          <p14:tracePt t="24719" x="3689350" y="2698750"/>
          <p14:tracePt t="24736" x="3600450" y="2717800"/>
          <p14:tracePt t="24753" x="3556000" y="2717800"/>
          <p14:tracePt t="24769" x="3549650" y="2717800"/>
          <p14:tracePt t="24803" x="3549650" y="2698750"/>
          <p14:tracePt t="24820" x="3549650" y="2679700"/>
          <p14:tracePt t="24836" x="3549650" y="2667000"/>
          <p14:tracePt t="24853" x="3562350" y="2647950"/>
          <p14:tracePt t="24870" x="3606800" y="2641600"/>
          <p14:tracePt t="24886" x="3695700" y="2641600"/>
          <p14:tracePt t="24903" x="3911600" y="2641600"/>
          <p14:tracePt t="24920" x="4165600" y="2692400"/>
          <p14:tracePt t="24936" x="4400550" y="2724150"/>
          <p14:tracePt t="24953" x="5016500" y="2870200"/>
          <p14:tracePt t="24970" x="5327650" y="2940050"/>
          <p14:tracePt t="24986" x="5588000" y="3003550"/>
          <p14:tracePt t="25003" x="5854700" y="3073400"/>
          <p14:tracePt t="25020" x="6064250" y="3136900"/>
          <p14:tracePt t="25036" x="6159500" y="3155950"/>
          <p14:tracePt t="25053" x="6223000" y="3168650"/>
          <p14:tracePt t="25069" x="6235700" y="3175000"/>
          <p14:tracePt t="25206" x="6229350" y="3175000"/>
          <p14:tracePt t="25215" x="6223000" y="3175000"/>
          <p14:tracePt t="25240" x="6203950" y="3175000"/>
          <p14:tracePt t="25247" x="6184900" y="3175000"/>
          <p14:tracePt t="25254" x="6134100" y="3168650"/>
          <p14:tracePt t="25271" x="5962650" y="3149600"/>
          <p14:tracePt t="25287" x="5689600" y="3092450"/>
          <p14:tracePt t="25304" x="5391150" y="3035300"/>
          <p14:tracePt t="25320" x="5060950" y="2965450"/>
          <p14:tracePt t="25325" x="4933950" y="2946400"/>
          <p14:tracePt t="25339" x="4832350" y="2914650"/>
          <p14:tracePt t="25355" x="4597400" y="2851150"/>
          <p14:tracePt t="25372" x="4476750" y="2800350"/>
          <p14:tracePt t="25388" x="4387850" y="2736850"/>
          <p14:tracePt t="25404" x="4387850" y="2724150"/>
          <p14:tracePt t="25420" x="4387850" y="2698750"/>
          <p14:tracePt t="25438" x="4387850" y="2686050"/>
          <p14:tracePt t="25454" x="4394200" y="2679700"/>
          <p14:tracePt t="25471" x="4400550" y="2673350"/>
          <p14:tracePt t="25487" x="4400550" y="2667000"/>
          <p14:tracePt t="25504" x="4406900" y="2660650"/>
          <p14:tracePt t="25544" x="4413250" y="2660650"/>
          <p14:tracePt t="26115" x="4413250" y="2654300"/>
          <p14:tracePt t="26130" x="4413250" y="2647950"/>
          <p14:tracePt t="26163" x="4413250" y="2641600"/>
          <p14:tracePt t="26202" x="4413250" y="2635250"/>
          <p14:tracePt t="26234" x="4413250" y="2628900"/>
          <p14:tracePt t="26688" x="4406900" y="2616200"/>
          <p14:tracePt t="26696" x="4400550" y="2616200"/>
          <p14:tracePt t="26705" x="4400550" y="2609850"/>
          <p14:tracePt t="26722" x="4394200" y="2597150"/>
          <p14:tracePt t="26738" x="4387850" y="2571750"/>
          <p14:tracePt t="26755" x="4381500" y="2546350"/>
          <p14:tracePt t="26771" x="4375150" y="2514600"/>
          <p14:tracePt t="26788" x="4362450" y="2463800"/>
          <p14:tracePt t="26804" x="4362450" y="2444750"/>
          <p14:tracePt t="26821" x="4356100" y="2419350"/>
          <p14:tracePt t="26824" x="4349750" y="2413000"/>
          <p14:tracePt t="26839" x="4343400" y="2406650"/>
          <p14:tracePt t="26855" x="4343400" y="2400300"/>
          <p14:tracePt t="26873" x="4337050" y="2400300"/>
          <p14:tracePt t="26888" x="4330700" y="2400300"/>
          <p14:tracePt t="26905" x="4330700" y="2393950"/>
          <p14:tracePt t="26921" x="4324350" y="2387600"/>
          <p14:tracePt t="26938" x="4318000" y="2387600"/>
          <p14:tracePt t="26954" x="4311650" y="2381250"/>
          <p14:tracePt t="26971" x="4298950" y="2368550"/>
          <p14:tracePt t="26988" x="4286250" y="2343150"/>
          <p14:tracePt t="27004" x="4279900" y="2317750"/>
          <p14:tracePt t="27021" x="4267200" y="2292350"/>
          <p14:tracePt t="27038" x="4267200" y="2286000"/>
          <p14:tracePt t="27055" x="4267200" y="2279650"/>
          <p14:tracePt t="27171" x="4267200" y="2286000"/>
          <p14:tracePt t="27243" x="4267200" y="2292350"/>
          <p14:tracePt t="27251" x="4267200" y="2298700"/>
          <p14:tracePt t="27267" x="4267200" y="2305050"/>
          <p14:tracePt t="27276" x="4267200" y="2311400"/>
          <p14:tracePt t="27287" x="4273550" y="2311400"/>
          <p14:tracePt t="27303" x="4273550" y="2317750"/>
          <p14:tracePt t="27320" x="4279900" y="2324100"/>
          <p14:tracePt t="27337" x="4286250" y="2355850"/>
          <p14:tracePt t="27354" x="4292600" y="2362200"/>
          <p14:tracePt t="27370" x="4292600" y="2368550"/>
          <p14:tracePt t="27500" x="4298950" y="2368550"/>
          <p14:tracePt t="27534" x="4305300" y="2368550"/>
          <p14:tracePt t="27541" x="4311650" y="2368550"/>
          <p14:tracePt t="27555" x="4318000" y="2374900"/>
          <p14:tracePt t="27572" x="4349750" y="2381250"/>
          <p14:tracePt t="27589" x="4356100" y="2387600"/>
          <p14:tracePt t="27605" x="4362450" y="2387600"/>
          <p14:tracePt t="27638" x="4368800" y="2393950"/>
          <p14:tracePt t="27671" x="4375150" y="2400300"/>
          <p14:tracePt t="27688" x="4387850" y="2406650"/>
          <p14:tracePt t="27705" x="4394200" y="2413000"/>
          <p14:tracePt t="27722" x="4406900" y="2413000"/>
          <p14:tracePt t="27738" x="4425950" y="2432050"/>
          <p14:tracePt t="27755" x="4445000" y="2463800"/>
          <p14:tracePt t="27772" x="4457700" y="2520950"/>
          <p14:tracePt t="27788" x="4457700" y="2552700"/>
          <p14:tracePt t="27804" x="4457700" y="2603500"/>
          <p14:tracePt t="27822" x="4457700" y="2673350"/>
          <p14:tracePt t="27838" x="4445000" y="2698750"/>
          <p14:tracePt t="27855" x="4432300" y="2724150"/>
          <p14:tracePt t="27873" x="4425950" y="2730500"/>
          <p14:tracePt t="27888" x="4413250" y="2743200"/>
          <p14:tracePt t="27905" x="4381500" y="2755900"/>
          <p14:tracePt t="27921" x="4349750" y="2755900"/>
          <p14:tracePt t="27938" x="4324350" y="2755900"/>
          <p14:tracePt t="27955" x="4318000" y="2755900"/>
          <p14:tracePt t="27971" x="4311650" y="2749550"/>
          <p14:tracePt t="27988" x="4298950" y="2736850"/>
          <p14:tracePt t="28005" x="4298950" y="2717800"/>
          <p14:tracePt t="28022" x="4298950" y="2686050"/>
          <p14:tracePt t="28039" x="4305300" y="2660650"/>
          <p14:tracePt t="28055" x="4318000" y="2647950"/>
          <p14:tracePt t="28072" x="4337050" y="2635250"/>
          <p14:tracePt t="28089" x="4343400" y="2635250"/>
          <p14:tracePt t="28105" x="4356100" y="2635250"/>
          <p14:tracePt t="28122" x="4368800" y="2635250"/>
          <p14:tracePt t="28138" x="4375150" y="2647950"/>
          <p14:tracePt t="28155" x="4375150" y="2660650"/>
          <p14:tracePt t="28171" x="4375150" y="2679700"/>
          <p14:tracePt t="28188" x="4375150" y="2698750"/>
          <p14:tracePt t="28221" x="4375150" y="2705100"/>
          <p14:tracePt t="28239" x="4368800" y="2705100"/>
          <p14:tracePt t="28321" x="4368800" y="2698750"/>
          <p14:tracePt t="28338" x="4368800" y="2692400"/>
          <p14:tracePt t="28363" x="4368800" y="2686050"/>
          <p14:tracePt t="28387" x="4375150" y="2679700"/>
          <p14:tracePt t="28396" x="4381500" y="2679700"/>
          <p14:tracePt t="28405" x="4387850" y="2679700"/>
          <p14:tracePt t="28421" x="4406900" y="2679700"/>
          <p14:tracePt t="28438" x="4445000" y="2673350"/>
          <p14:tracePt t="28455" x="4476750" y="2673350"/>
          <p14:tracePt t="28472" x="4514850" y="2673350"/>
          <p14:tracePt t="28488" x="4559300" y="2673350"/>
          <p14:tracePt t="28490" x="4572000" y="2679700"/>
          <p14:tracePt t="28504" x="4584700" y="2686050"/>
          <p14:tracePt t="28521" x="4635500" y="2692400"/>
          <p14:tracePt t="28538" x="4673600" y="2692400"/>
          <p14:tracePt t="28554" x="4724400" y="2692400"/>
          <p14:tracePt t="28571" x="4781550" y="2692400"/>
          <p14:tracePt t="28588" x="4838700" y="2692400"/>
          <p14:tracePt t="28604" x="4889500" y="2692400"/>
          <p14:tracePt t="28622" x="4959350" y="2705100"/>
          <p14:tracePt t="28638" x="5099050" y="2705100"/>
          <p14:tracePt t="28654" x="5226050" y="2705100"/>
          <p14:tracePt t="28671" x="5378450" y="2705100"/>
          <p14:tracePt t="28688" x="5492750" y="2705100"/>
          <p14:tracePt t="28704" x="5645150" y="2705100"/>
          <p14:tracePt t="28721" x="5784850" y="2705100"/>
          <p14:tracePt t="28737" x="5930900" y="2711450"/>
          <p14:tracePt t="28754" x="5988050" y="2717800"/>
          <p14:tracePt t="28771" x="6159500" y="2736850"/>
          <p14:tracePt t="28788" x="6280150" y="2755900"/>
          <p14:tracePt t="28804" x="6413500" y="2787650"/>
          <p14:tracePt t="28821" x="6457950" y="2794000"/>
          <p14:tracePt t="28838" x="6489700" y="2794000"/>
          <p14:tracePt t="28854" x="6502400" y="2794000"/>
          <p14:tracePt t="28871" x="6508750" y="2794000"/>
          <p14:tracePt t="28943" x="6515100" y="2794000"/>
          <p14:tracePt t="28959" x="6527800" y="2787650"/>
          <p14:tracePt t="28965" x="6540500" y="2774950"/>
          <p14:tracePt t="28975" x="6559550" y="2768600"/>
          <p14:tracePt t="28988" x="6584950" y="2762250"/>
          <p14:tracePt t="29004" x="6642100" y="2743200"/>
          <p14:tracePt t="29022" x="6781800" y="2730500"/>
          <p14:tracePt t="29038" x="6845300" y="2711450"/>
          <p14:tracePt t="29054" x="6870700" y="2698750"/>
          <p14:tracePt t="29071" x="6870700" y="2692400"/>
          <p14:tracePt t="29088" x="6877050" y="2692400"/>
          <p14:tracePt t="29354" x="6877050" y="2686050"/>
          <p14:tracePt t="29362" x="6877050" y="2679700"/>
          <p14:tracePt t="29377" x="6877050" y="2673350"/>
          <p14:tracePt t="29389" x="6870700" y="2667000"/>
          <p14:tracePt t="29405" x="6870700" y="2647950"/>
          <p14:tracePt t="29421" x="6870700" y="2641600"/>
          <p14:tracePt t="29438" x="6870700" y="2635250"/>
          <p14:tracePt t="29497" x="6870700" y="2647950"/>
          <p14:tracePt t="29505" x="6870700" y="2654300"/>
          <p14:tracePt t="29513" x="6870700" y="2660650"/>
          <p14:tracePt t="29521" x="6870700" y="2667000"/>
          <p14:tracePt t="29538" x="6864350" y="2673350"/>
          <p14:tracePt t="29717" x="6864350" y="2679700"/>
          <p14:tracePt t="29722" x="6858000" y="2679700"/>
          <p14:tracePt t="29854" x="6851650" y="2679700"/>
          <p14:tracePt t="29934" x="6851650" y="2673350"/>
          <p14:tracePt t="29949" x="6851650" y="2667000"/>
          <p14:tracePt t="29982" x="6845300" y="2667000"/>
          <p14:tracePt t="29990" x="6832600" y="2679700"/>
          <p14:tracePt t="29997" x="6819900" y="2692400"/>
          <p14:tracePt t="30006" x="6807200" y="2692400"/>
          <p14:tracePt t="30022" x="6781800" y="2698750"/>
          <p14:tracePt t="30335" x="6781800" y="2686050"/>
          <p14:tracePt t="30344" x="6788150" y="2679700"/>
          <p14:tracePt t="30355" x="6788150" y="2673350"/>
          <p14:tracePt t="30372" x="6794500" y="2654300"/>
          <p14:tracePt t="30389" x="6800850" y="2635250"/>
          <p14:tracePt t="30488" x="6800850" y="2641600"/>
          <p14:tracePt t="30496" x="6800850" y="2654300"/>
          <p14:tracePt t="30504" x="6800850" y="2660650"/>
          <p14:tracePt t="30521" x="6800850" y="2673350"/>
          <p14:tracePt t="30538" x="6794500" y="2698750"/>
          <p14:tracePt t="30555" x="6788150" y="2698750"/>
          <p14:tracePt t="30593" x="6788150" y="2692400"/>
          <p14:tracePt t="30604" x="6788150" y="2679700"/>
          <p14:tracePt t="30626" x="6788150" y="2673350"/>
          <p14:tracePt t="30641" x="6788150" y="2667000"/>
          <p14:tracePt t="30657" x="6788150" y="2660650"/>
          <p14:tracePt t="30876" x="6788150" y="2654300"/>
          <p14:tracePt t="30900" x="6788150" y="2647950"/>
          <p14:tracePt t="30974" x="6788150" y="2641600"/>
          <p14:tracePt t="30980" x="6788150" y="2635250"/>
          <p14:tracePt t="30992" x="6788150" y="2628900"/>
          <p14:tracePt t="31006" x="6775450" y="2603500"/>
          <p14:tracePt t="31023" x="6775450" y="2578100"/>
          <p14:tracePt t="31040" x="6775450" y="2559050"/>
          <p14:tracePt t="31073" x="6775450" y="2552700"/>
          <p14:tracePt t="31183" x="6769100" y="2565400"/>
          <p14:tracePt t="31191" x="6762750" y="2571750"/>
          <p14:tracePt t="31205" x="6756400" y="2578100"/>
          <p14:tracePt t="31214" x="6750050" y="2584450"/>
          <p14:tracePt t="31230" x="6743700" y="2590800"/>
          <p14:tracePt t="31240" x="6737350" y="2590800"/>
          <p14:tracePt t="31288" x="6737350" y="2578100"/>
          <p14:tracePt t="31294" x="6737350" y="2571750"/>
          <p14:tracePt t="31307" x="6737350" y="2565400"/>
          <p14:tracePt t="31323" x="6737350" y="2559050"/>
          <p14:tracePt t="31340" x="6737350" y="2540000"/>
          <p14:tracePt t="31356" x="6743700" y="2527300"/>
          <p14:tracePt t="31374" x="6750050" y="2514600"/>
          <p14:tracePt t="31390" x="6756400" y="2501900"/>
          <p14:tracePt t="31406" x="6762750" y="2495550"/>
          <p14:tracePt t="31423" x="6769100" y="2495550"/>
          <p14:tracePt t="31440" x="6794500" y="2495550"/>
          <p14:tracePt t="31456" x="6851650" y="2495550"/>
          <p14:tracePt t="31473" x="6934200" y="2495550"/>
          <p14:tracePt t="31489" x="7035800" y="2501900"/>
          <p14:tracePt t="31506" x="7092950" y="2508250"/>
          <p14:tracePt t="31523" x="7150100" y="2514600"/>
          <p14:tracePt t="31538" x="7200900" y="2527300"/>
          <p14:tracePt t="31555" x="7239000" y="2540000"/>
          <p14:tracePt t="31972" x="7239000" y="2546350"/>
          <p14:tracePt t="31987" x="7245350" y="2546350"/>
          <p14:tracePt t="32010" x="7245350" y="2552700"/>
          <p14:tracePt t="32182" x="7251700" y="2552700"/>
          <p14:tracePt t="32204" x="7258050" y="2552700"/>
          <p14:tracePt t="32534" x="7258050" y="2559050"/>
          <p14:tracePt t="32746" x="7258050" y="2565400"/>
          <p14:tracePt t="32768" x="7258050" y="2571750"/>
          <p14:tracePt t="32786" x="7258050" y="2578100"/>
          <p14:tracePt t="32938" x="7258050" y="2571750"/>
          <p14:tracePt t="32970" x="7251700" y="2552700"/>
          <p14:tracePt t="32978" x="7251700" y="2540000"/>
          <p14:tracePt t="32990" x="7245350" y="2527300"/>
          <p14:tracePt t="33008" x="7239000" y="2470150"/>
          <p14:tracePt t="33024" x="7232650" y="2444750"/>
          <p14:tracePt t="33040" x="7226300" y="2432050"/>
          <p14:tracePt t="33059" x="7226300" y="2425700"/>
          <p14:tracePt t="33148" x="7226300" y="2419350"/>
          <p14:tracePt t="33156" x="7226300" y="2413000"/>
          <p14:tracePt t="33164" x="7226300" y="2406650"/>
          <p14:tracePt t="33174" x="7219950" y="2393950"/>
          <p14:tracePt t="33190" x="7219950" y="2374900"/>
          <p14:tracePt t="33206" x="7219950" y="2368550"/>
          <p14:tracePt t="33222" x="7219950" y="2355850"/>
          <p14:tracePt t="33266" x="7219950" y="2349500"/>
          <p14:tracePt t="34943" x="7219950" y="2355850"/>
          <p14:tracePt t="34951" x="7219950" y="2368550"/>
          <p14:tracePt t="34960" x="7213600" y="2381250"/>
          <p14:tracePt t="34973" x="7207250" y="2400300"/>
          <p14:tracePt t="34989" x="7181850" y="2438400"/>
          <p14:tracePt t="35006" x="7137400" y="2482850"/>
          <p14:tracePt t="35022" x="7029450" y="2565400"/>
          <p14:tracePt t="35039" x="6889750" y="2667000"/>
          <p14:tracePt t="35056" x="6692900" y="2825750"/>
          <p14:tracePt t="35073" x="6502400" y="2959100"/>
          <p14:tracePt t="35089" x="6292850" y="3098800"/>
          <p14:tracePt t="35106" x="6083300" y="3257550"/>
          <p14:tracePt t="35122" x="5911850" y="3346450"/>
          <p14:tracePt t="35139" x="5753100" y="3409950"/>
          <p14:tracePt t="35155" x="5467350" y="3454400"/>
          <p14:tracePt t="35172" x="5181600" y="3454400"/>
          <p14:tracePt t="35385" x="5175250" y="3448050"/>
          <p14:tracePt t="35391" x="5162550" y="3429000"/>
          <p14:tracePt t="35401" x="5149850" y="3409950"/>
          <p14:tracePt t="35408" x="5143500" y="3397250"/>
          <p14:tracePt t="35422" x="5130800" y="3390900"/>
          <p14:tracePt t="35439" x="5118100" y="3390900"/>
          <p14:tracePt t="35455" x="5099050" y="3403600"/>
          <p14:tracePt t="35472" x="5067300" y="3460750"/>
          <p14:tracePt t="35489" x="4972050" y="3657600"/>
          <p14:tracePt t="35506" x="4914900" y="3841750"/>
          <p14:tracePt t="35522" x="4794250" y="4127500"/>
          <p14:tracePt t="35539" x="4692650" y="4298950"/>
          <p14:tracePt t="35555" x="4584700" y="4502150"/>
          <p14:tracePt t="35572" x="4483100" y="4711700"/>
          <p14:tracePt t="35589" x="4432300" y="4870450"/>
          <p14:tracePt t="35605" x="4413250" y="5060950"/>
          <p14:tracePt t="35622" x="4413250" y="5181600"/>
          <p14:tracePt t="35639" x="4438650" y="5264150"/>
          <p14:tracePt t="35656" x="4457700" y="5302250"/>
          <p14:tracePt t="35672" x="4476750" y="5321300"/>
          <p14:tracePt t="35689" x="4489450" y="5321300"/>
          <p14:tracePt t="35706" x="4495800" y="5321300"/>
          <p14:tracePt t="35722" x="4508500" y="5308600"/>
          <p14:tracePt t="35739" x="4514850" y="5283200"/>
          <p14:tracePt t="35779" x="4514850" y="5276850"/>
          <p14:tracePt t="35789" x="4508500" y="5276850"/>
          <p14:tracePt t="35806" x="4502150" y="5276850"/>
          <p14:tracePt t="35822" x="4495800" y="5295900"/>
          <p14:tracePt t="35839" x="4495800" y="5321300"/>
          <p14:tracePt t="35856" x="4495800" y="5340350"/>
          <p14:tracePt t="35872" x="4508500" y="5359400"/>
          <p14:tracePt t="35889" x="4527550" y="5359400"/>
          <p14:tracePt t="35906" x="4546600" y="5359400"/>
          <p14:tracePt t="35922" x="4546600" y="5334000"/>
          <p14:tracePt t="35939" x="4552950" y="5314950"/>
          <p14:tracePt t="35956" x="4552950" y="5302250"/>
          <p14:tracePt t="35972" x="4552950" y="5289550"/>
          <p14:tracePt t="35989" x="4559300" y="5276850"/>
          <p14:tracePt t="36006" x="4565650" y="5257800"/>
          <p14:tracePt t="36022" x="4578350" y="5238750"/>
          <p14:tracePt t="36039" x="4584700" y="5226050"/>
          <p14:tracePt t="36072" x="4584700" y="5219700"/>
          <p14:tracePt t="36089" x="4591050" y="5219700"/>
          <p14:tracePt t="36106" x="4591050" y="5213350"/>
          <p14:tracePt t="36122" x="4591050" y="5207000"/>
          <p14:tracePt t="36139" x="4597400" y="5194300"/>
          <p14:tracePt t="36156" x="4603750" y="5187950"/>
          <p14:tracePt t="36173" x="4610100" y="5181600"/>
          <p14:tracePt t="36189" x="4616450" y="5181600"/>
          <p14:tracePt t="36206" x="4629150" y="5175250"/>
          <p14:tracePt t="36223" x="4635500" y="5168900"/>
          <p14:tracePt t="36239" x="4635500" y="5162550"/>
          <p14:tracePt t="36256" x="4641850" y="5156200"/>
          <p14:tracePt t="36272" x="4641850" y="5149850"/>
          <p14:tracePt t="36290" x="4648200" y="5143500"/>
          <p14:tracePt t="36306" x="4654550" y="5130800"/>
          <p14:tracePt t="36323" x="4667250" y="5124450"/>
          <p14:tracePt t="36339" x="4667250" y="5118100"/>
          <p14:tracePt t="36356" x="4667250" y="5111750"/>
          <p14:tracePt t="36373" x="4673600" y="5111750"/>
          <p14:tracePt t="36392" x="4679950" y="5111750"/>
          <p14:tracePt t="36409" x="4686300" y="5111750"/>
          <p14:tracePt t="36422" x="4692650" y="5111750"/>
          <p14:tracePt t="36439" x="4711700" y="5111750"/>
          <p14:tracePt t="36456" x="4718050" y="5111750"/>
          <p14:tracePt t="36619" x="4724400" y="5111750"/>
          <p14:tracePt t="37037" x="4730750" y="5111750"/>
          <p14:tracePt t="37351" x="4730750" y="5105400"/>
          <p14:tracePt t="37383" x="4737100" y="5099050"/>
          <p14:tracePt t="37707" x="4737100" y="5092700"/>
          <p14:tracePt t="37729" x="4737100" y="5086350"/>
          <p14:tracePt t="37755" x="4737100" y="5080000"/>
          <p14:tracePt t="38342" x="4743450" y="5080000"/>
          <p14:tracePt t="38592" x="4743450" y="5073650"/>
          <p14:tracePt t="38606" x="4743450" y="5067300"/>
          <p14:tracePt t="38614" x="4749800" y="5067300"/>
          <p14:tracePt t="38631" x="4749800" y="5060950"/>
          <p14:tracePt t="38995" x="4749800" y="5054600"/>
          <p14:tracePt t="39035" x="4743450" y="5054600"/>
          <p14:tracePt t="39044" x="4743450" y="5060950"/>
          <p14:tracePt t="39050" x="4730750" y="5067300"/>
          <p14:tracePt t="39059" x="4699000" y="5073650"/>
          <p14:tracePt t="39074" x="4603750" y="5099050"/>
          <p14:tracePt t="39090" x="4483100" y="5124450"/>
          <p14:tracePt t="39107" x="4387850" y="5162550"/>
          <p14:tracePt t="39123" x="4318000" y="5200650"/>
          <p14:tracePt t="39140" x="4241800" y="5251450"/>
          <p14:tracePt t="39157" x="4191000" y="5283200"/>
          <p14:tracePt t="39173" x="4146550" y="5314950"/>
          <p14:tracePt t="39190" x="4102100" y="5346700"/>
          <p14:tracePt t="39207" x="4051300" y="5378450"/>
          <p14:tracePt t="39223" x="4006850" y="5397500"/>
          <p14:tracePt t="39240" x="3975100" y="5429250"/>
          <p14:tracePt t="39257" x="3937000" y="5454650"/>
          <p14:tracePt t="39273" x="3911600" y="5480050"/>
          <p14:tracePt t="39291" x="3879850" y="5524500"/>
          <p14:tracePt t="39307" x="3848100" y="5581650"/>
          <p14:tracePt t="39324" x="3841750" y="5600700"/>
          <p14:tracePt t="39357" x="3841750" y="5607050"/>
          <p14:tracePt t="39528" x="3841750" y="5600700"/>
          <p14:tracePt t="39566" x="3841750" y="5594350"/>
          <p14:tracePt t="39687" x="3841750" y="5588000"/>
          <p14:tracePt t="39703" x="3841750" y="5581650"/>
          <p14:tracePt t="39720" x="3841750" y="5575300"/>
          <p14:tracePt t="39759" x="3841750" y="5568950"/>
          <p14:tracePt t="39946" x="3841750" y="5562600"/>
          <p14:tracePt t="40390" x="3841750" y="5556250"/>
          <p14:tracePt t="40542" x="3841750" y="5549900"/>
          <p14:tracePt t="41034" x="3841750" y="5543550"/>
          <p14:tracePt t="41138" x="3841750" y="5537200"/>
          <p14:tracePt t="41483" x="3848100" y="5530850"/>
          <p14:tracePt t="41491" x="3860800" y="5524500"/>
          <p14:tracePt t="41499" x="3873500" y="5511800"/>
          <p14:tracePt t="41508" x="3886200" y="5505450"/>
          <p14:tracePt t="41526" x="3937000" y="5480050"/>
          <p14:tracePt t="41541" x="4127500" y="5461000"/>
          <p14:tracePt t="41558" x="4445000" y="5461000"/>
          <p14:tracePt t="41575" x="4794250" y="5461000"/>
          <p14:tracePt t="41590" x="5105400" y="5448300"/>
          <p14:tracePt t="41607" x="5346700" y="5435600"/>
          <p14:tracePt t="41624" x="5416550" y="5435600"/>
          <p14:tracePt t="41641" x="5422900" y="5435600"/>
          <p14:tracePt t="42418" x="5422900" y="5441950"/>
          <p14:tracePt t="42433" x="5422900" y="5448300"/>
          <p14:tracePt t="42482" x="5422900" y="5454650"/>
          <p14:tracePt t="42547" x="5416550" y="5454650"/>
          <p14:tracePt t="42562" x="5410200" y="5461000"/>
          <p14:tracePt t="42578" x="5403850" y="5461000"/>
          <p14:tracePt t="42586" x="5397500" y="5461000"/>
          <p14:tracePt t="42595" x="5397500" y="5467350"/>
          <p14:tracePt t="42608" x="5391150" y="5467350"/>
          <p14:tracePt t="42642" x="5384800" y="5467350"/>
          <p14:tracePt t="42683" x="5378450" y="5467350"/>
          <p14:tracePt t="42716" x="5372100" y="5467350"/>
          <p14:tracePt t="42724" x="5365750" y="5467350"/>
          <p14:tracePt t="42732" x="5365750" y="5461000"/>
          <p14:tracePt t="42742" x="5365750" y="5454650"/>
          <p14:tracePt t="42758" x="5365750" y="5441950"/>
          <p14:tracePt t="42775" x="5365750" y="5429250"/>
          <p14:tracePt t="42792" x="5365750" y="5416550"/>
          <p14:tracePt t="42808" x="5372100" y="5416550"/>
          <p14:tracePt t="42811" x="5378450" y="5416550"/>
          <p14:tracePt t="42825" x="5378450" y="5410200"/>
          <p14:tracePt t="42842" x="5384800" y="5410200"/>
          <p14:tracePt t="44649" x="5384800" y="5416550"/>
          <p14:tracePt t="44745" x="5378450" y="5429250"/>
          <p14:tracePt t="44753" x="5372100" y="5435600"/>
          <p14:tracePt t="44763" x="5359400" y="5448300"/>
          <p14:tracePt t="44777" x="5334000" y="5467350"/>
          <p14:tracePt t="44793" x="5213350" y="5524500"/>
          <p14:tracePt t="44810" x="5054600" y="5568950"/>
          <p14:tracePt t="44826" x="4921250" y="5619750"/>
          <p14:tracePt t="44843" x="4711700" y="5683250"/>
          <p14:tracePt t="44859" x="4476750" y="5734050"/>
          <p14:tracePt t="44876" x="4324350" y="5753100"/>
          <p14:tracePt t="44893" x="4191000" y="5784850"/>
          <p14:tracePt t="44909" x="4121150" y="5791200"/>
          <p14:tracePt t="44926" x="4083050" y="5791200"/>
          <p14:tracePt t="44943" x="4038600" y="5791200"/>
          <p14:tracePt t="44959" x="4019550" y="5784850"/>
          <p14:tracePt t="44976" x="4013200" y="5772150"/>
          <p14:tracePt t="44993" x="4006850" y="5765800"/>
          <p14:tracePt t="45009" x="4000500" y="5765800"/>
          <p14:tracePt t="45062" x="4000500" y="5759450"/>
          <p14:tracePt t="45075" x="4000500" y="5753100"/>
          <p14:tracePt t="45083" x="4000500" y="5746750"/>
          <p14:tracePt t="45093" x="3994150" y="5740400"/>
          <p14:tracePt t="45109" x="3968750" y="5721350"/>
          <p14:tracePt t="45126" x="3930650" y="5708650"/>
          <p14:tracePt t="45143" x="3892550" y="5702300"/>
          <p14:tracePt t="45159" x="3873500" y="5695950"/>
          <p14:tracePt t="45176" x="3867150" y="5695950"/>
          <p14:tracePt t="45683" x="3867150" y="5689600"/>
          <p14:tracePt t="45721" x="3867150" y="5683250"/>
          <p14:tracePt t="45730" x="3873500" y="5683250"/>
          <p14:tracePt t="45752" x="3873500" y="5676900"/>
          <p14:tracePt t="45898" x="3879850" y="5676900"/>
          <p14:tracePt t="46914" x="3879850" y="5683250"/>
          <p14:tracePt t="46930" x="3879850" y="5689600"/>
          <p14:tracePt t="46946" x="3879850" y="5695950"/>
          <p14:tracePt t="46970" x="3886200" y="5695950"/>
          <p14:tracePt t="46979" x="3886200" y="5702300"/>
          <p14:tracePt t="47002" x="3886200" y="5708650"/>
          <p14:tracePt t="47140" x="3886200" y="5715000"/>
          <p14:tracePt t="47162" x="3886200" y="5721350"/>
          <p14:tracePt t="47196" x="3886200" y="5727700"/>
          <p14:tracePt t="47299" x="3886200" y="5734050"/>
          <p14:tracePt t="47324" x="3886200" y="5740400"/>
          <p14:tracePt t="47469" x="3879850" y="5740400"/>
          <p14:tracePt t="47484" x="3873500" y="5740400"/>
          <p14:tracePt t="47492" x="3854450" y="5734050"/>
          <p14:tracePt t="47500" x="3816350" y="5715000"/>
          <p14:tracePt t="47509" x="3746500" y="5695950"/>
          <p14:tracePt t="47526" x="3581400" y="5670550"/>
          <p14:tracePt t="47543" x="3422650" y="5651500"/>
          <p14:tracePt t="47559" x="3175000" y="5651500"/>
          <p14:tracePt t="47576" x="2959100" y="5651500"/>
          <p14:tracePt t="47592" x="2794000" y="5638800"/>
          <p14:tracePt t="47609" x="2692400" y="5638800"/>
          <p14:tracePt t="47625" x="2641600" y="5626100"/>
          <p14:tracePt t="47642" x="2622550" y="5619750"/>
          <p14:tracePt t="47725" x="2616200" y="5626100"/>
          <p14:tracePt t="47734" x="2609850" y="5632450"/>
          <p14:tracePt t="47749" x="2603500" y="5632450"/>
          <p14:tracePt t="47762" x="2603500" y="5638800"/>
          <p14:tracePt t="47778" x="2603500" y="5645150"/>
          <p14:tracePt t="47794" x="2597150" y="5651500"/>
          <p14:tracePt t="47810" x="2584450" y="5664200"/>
          <p14:tracePt t="47814" x="2571750" y="5670550"/>
          <p14:tracePt t="47843" x="2559050" y="5689600"/>
          <p14:tracePt t="47860" x="2552700" y="5702300"/>
          <p14:tracePt t="47876" x="2552700" y="5715000"/>
          <p14:tracePt t="47893" x="2546350" y="5721350"/>
          <p14:tracePt t="47910" x="2546350" y="5734050"/>
          <p14:tracePt t="47943" x="2546350" y="5740400"/>
          <p14:tracePt t="48105" x="2552700" y="5740400"/>
          <p14:tracePt t="48161" x="2559050" y="5740400"/>
          <p14:tracePt t="48217" x="2559050" y="5734050"/>
          <p14:tracePt t="48233" x="2565400" y="5734050"/>
          <p14:tracePt t="48355" x="2565400" y="5727700"/>
          <p14:tracePt t="48380" x="2571750" y="5721350"/>
          <p14:tracePt t="48935" x="2578100" y="5721350"/>
          <p14:tracePt t="48957" x="2584450" y="5727700"/>
          <p14:tracePt t="48968" x="2584450" y="5734050"/>
          <p14:tracePt t="48977" x="2597150" y="5746750"/>
          <p14:tracePt t="48994" x="2647950" y="5765800"/>
          <p14:tracePt t="49010" x="2743200" y="5797550"/>
          <p14:tracePt t="49027" x="2813050" y="5803900"/>
          <p14:tracePt t="49043" x="2895600" y="5816600"/>
          <p14:tracePt t="49060" x="2914650" y="5816600"/>
          <p14:tracePt t="49078" x="2927350" y="5822950"/>
          <p14:tracePt t="49110" x="2927350" y="5829300"/>
          <p14:tracePt t="49371" x="2933700" y="5829300"/>
          <p14:tracePt t="49418" x="2933700" y="5822950"/>
          <p14:tracePt t="49434" x="2933700" y="5816600"/>
          <p14:tracePt t="49450" x="2933700" y="5810250"/>
          <p14:tracePt t="49458" x="2933700" y="5803900"/>
          <p14:tracePt t="49465" x="2933700" y="5797550"/>
          <p14:tracePt t="49478" x="2933700" y="5791200"/>
          <p14:tracePt t="49496" x="2933700" y="5784850"/>
          <p14:tracePt t="49513" x="2933700" y="5778500"/>
          <p14:tracePt t="49715" x="2940050" y="5778500"/>
          <p14:tracePt t="49755" x="2946400" y="5778500"/>
          <p14:tracePt t="49771" x="2952750" y="5778500"/>
          <p14:tracePt t="49796" x="2959100" y="5778500"/>
          <p14:tracePt t="49803" x="2965450" y="5778500"/>
          <p14:tracePt t="49813" x="2971800" y="5772150"/>
          <p14:tracePt t="49828" x="2984500" y="5772150"/>
          <p14:tracePt t="49844" x="2990850" y="5772150"/>
          <p14:tracePt t="49860" x="2997200" y="5772150"/>
          <p14:tracePt t="49877" x="3009900" y="5772150"/>
          <p14:tracePt t="49894" x="3016250" y="5778500"/>
          <p14:tracePt t="49911" x="3028950" y="5778500"/>
          <p14:tracePt t="49927" x="3041650" y="5778500"/>
          <p14:tracePt t="49944" x="3060700" y="5778500"/>
          <p14:tracePt t="49961" x="3079750" y="5778500"/>
          <p14:tracePt t="49978" x="3086100" y="5778500"/>
          <p14:tracePt t="49995" x="3092450" y="5772150"/>
          <p14:tracePt t="50010" x="3098800" y="5772150"/>
          <p14:tracePt t="50028" x="3117850" y="5772150"/>
          <p14:tracePt t="50044" x="3124200" y="5759450"/>
          <p14:tracePt t="50061" x="3143250" y="5753100"/>
          <p14:tracePt t="50077" x="3175000" y="5746750"/>
          <p14:tracePt t="50094" x="3206750" y="5740400"/>
          <p14:tracePt t="50111" x="3251200" y="5734050"/>
          <p14:tracePt t="50127" x="3282950" y="5727700"/>
          <p14:tracePt t="50144" x="3302000" y="5727700"/>
          <p14:tracePt t="50161" x="3314700" y="5727700"/>
          <p14:tracePt t="50883" x="3314700" y="5721350"/>
          <p14:tracePt t="50907" x="3314700" y="5715000"/>
          <p14:tracePt t="51216" x="3314700" y="5708650"/>
          <p14:tracePt t="51238" x="3321050" y="5708650"/>
          <p14:tracePt t="51264" x="3321050" y="5702300"/>
          <p14:tracePt t="51680" x="3321050" y="5708650"/>
          <p14:tracePt t="51704" x="3321050" y="5715000"/>
          <p14:tracePt t="51736" x="3321050" y="5721350"/>
          <p14:tracePt t="51962" x="3321050" y="5715000"/>
          <p14:tracePt t="51979" x="3321050" y="5708650"/>
          <p14:tracePt t="51996" x="3321050" y="5702300"/>
          <p14:tracePt t="52011" x="3314700" y="5702300"/>
          <p14:tracePt t="52026" x="3314700" y="5695950"/>
          <p14:tracePt t="52043" x="3314700" y="5689600"/>
          <p14:tracePt t="52050" x="3314700" y="5683250"/>
          <p14:tracePt t="52066" x="3314700" y="5676900"/>
          <p14:tracePt t="52077" x="3314700" y="5670550"/>
          <p14:tracePt t="52213" x="3308350" y="5670550"/>
          <p14:tracePt t="52221" x="3308350" y="5664200"/>
          <p14:tracePt t="52326" x="3308350" y="5670550"/>
          <p14:tracePt t="52334" x="3314700" y="5670550"/>
          <p14:tracePt t="52349" x="3333750" y="5670550"/>
          <p14:tracePt t="52362" x="3371850" y="5670550"/>
          <p14:tracePt t="52378" x="3454400" y="5670550"/>
          <p14:tracePt t="52394" x="3498850" y="5670550"/>
          <p14:tracePt t="52410" x="3536950" y="5670550"/>
          <p14:tracePt t="52427" x="3556000" y="5670550"/>
          <p14:tracePt t="52447" x="3562350" y="5683250"/>
          <p14:tracePt t="52479" x="3568700" y="5683250"/>
          <p14:tracePt t="52484" x="3568700" y="5689600"/>
          <p14:tracePt t="52568" x="3568700" y="5695950"/>
          <p14:tracePt t="52584" x="3568700" y="5702300"/>
          <p14:tracePt t="52598" x="3568700" y="5708650"/>
          <p14:tracePt t="52605" x="3568700" y="5715000"/>
          <p14:tracePt t="52614" x="3575050" y="5715000"/>
          <p14:tracePt t="52627" x="3575050" y="5721350"/>
          <p14:tracePt t="52643" x="3575050" y="5727700"/>
          <p14:tracePt t="52670" x="3581400" y="5727700"/>
          <p14:tracePt t="52865" x="3581400" y="5721350"/>
          <p14:tracePt t="52873" x="3587750" y="5721350"/>
          <p14:tracePt t="52881" x="3594100" y="5715000"/>
          <p14:tracePt t="52896" x="3619500" y="5702300"/>
          <p14:tracePt t="52912" x="3638550" y="5695950"/>
          <p14:tracePt t="52928" x="3670300" y="5683250"/>
          <p14:tracePt t="52945" x="3695700" y="5670550"/>
          <p14:tracePt t="52962" x="3708400" y="5664200"/>
          <p14:tracePt t="52979" x="3721100" y="5664200"/>
          <p14:tracePt t="52996" x="3721100" y="5657850"/>
          <p14:tracePt t="53011" x="3727450" y="5657850"/>
          <p14:tracePt t="53028" x="3727450" y="5651500"/>
          <p14:tracePt t="53045" x="3733800" y="5645150"/>
          <p14:tracePt t="53078" x="3733800" y="5638800"/>
          <p14:tracePt t="53099" x="3740150" y="5632450"/>
          <p14:tracePt t="53115" x="3740150" y="5626100"/>
          <p14:tracePt t="53132" x="3746500" y="5626100"/>
          <p14:tracePt t="53145" x="3746500" y="5619750"/>
          <p14:tracePt t="53327" x="3752850" y="5619750"/>
          <p14:tracePt t="53406" x="3759200" y="5619750"/>
          <p14:tracePt t="54075" x="3765550" y="5619750"/>
          <p14:tracePt t="54098" x="3771900" y="5613400"/>
          <p14:tracePt t="54122" x="3771900" y="5607050"/>
          <p14:tracePt t="54146" x="3778250" y="5607050"/>
          <p14:tracePt t="54203" x="3778250" y="5600700"/>
          <p14:tracePt t="54234" x="3771900" y="5600700"/>
          <p14:tracePt t="54276" x="3765550" y="5600700"/>
          <p14:tracePt t="54284" x="3765550" y="5594350"/>
          <p14:tracePt t="54420" x="3759200" y="5594350"/>
          <p14:tracePt t="54518" x="3752850" y="5594350"/>
          <p14:tracePt t="54873" x="3752850" y="5588000"/>
          <p14:tracePt t="54904" x="3746500" y="5581650"/>
          <p14:tracePt t="54976" x="3740150" y="5581650"/>
          <p14:tracePt t="54992" x="3733800" y="5581650"/>
          <p14:tracePt t="55008" x="3733800" y="5588000"/>
          <p14:tracePt t="55017" x="3727450" y="5588000"/>
          <p14:tracePt t="55030" x="3721100" y="5594350"/>
          <p14:tracePt t="55063" x="3721100" y="5600700"/>
          <p14:tracePt t="55081" x="3714750" y="5600700"/>
          <p14:tracePt t="55250" x="3714750" y="5607050"/>
          <p14:tracePt t="55258" x="3708400" y="5613400"/>
          <p14:tracePt t="55266" x="3695700" y="5613400"/>
          <p14:tracePt t="55280" x="3670300" y="5632450"/>
          <p14:tracePt t="55297" x="3632200" y="5632450"/>
          <p14:tracePt t="55313" x="3575050" y="5632450"/>
          <p14:tracePt t="55330" x="3530600" y="5632450"/>
          <p14:tracePt t="55346" x="3486150" y="5632450"/>
          <p14:tracePt t="55363" x="3429000" y="5632450"/>
          <p14:tracePt t="55380" x="3359150" y="5632450"/>
          <p14:tracePt t="55397" x="3257550" y="5638800"/>
          <p14:tracePt t="55413" x="3136900" y="5657850"/>
          <p14:tracePt t="55430" x="2990850" y="5676900"/>
          <p14:tracePt t="55447" x="2838450" y="5683250"/>
          <p14:tracePt t="55463" x="2755900" y="5695950"/>
          <p14:tracePt t="55480" x="2730500" y="5695950"/>
          <p14:tracePt t="55497" x="2724150" y="5695950"/>
          <p14:tracePt t="55654" x="2717800" y="5695950"/>
          <p14:tracePt t="55669" x="2711450" y="5689600"/>
          <p14:tracePt t="55676" x="2705100" y="5689600"/>
          <p14:tracePt t="55686" x="2698750" y="5683250"/>
          <p14:tracePt t="55701" x="2692400" y="5683250"/>
          <p14:tracePt t="56274" x="2692400" y="5689600"/>
          <p14:tracePt t="56288" x="2692400" y="5695950"/>
          <p14:tracePt t="56304" x="2692400" y="5702300"/>
          <p14:tracePt t="56539" x="2698750" y="5702300"/>
          <p14:tracePt t="56553" x="2705100" y="5702300"/>
          <p14:tracePt t="56568" x="2711450" y="5702300"/>
          <p14:tracePt t="56650" x="2717800" y="5702300"/>
          <p14:tracePt t="56682" x="2724150" y="5702300"/>
          <p14:tracePt t="56862" x="2730500" y="5702300"/>
          <p14:tracePt t="57320" x="2724150" y="5702300"/>
          <p14:tracePt t="57344" x="2724150" y="5695950"/>
          <p14:tracePt t="57419" x="2724150" y="5689600"/>
          <p14:tracePt t="57432" x="2724150" y="5683250"/>
          <p14:tracePt t="57450" x="2724150" y="5676900"/>
          <p14:tracePt t="57456" x="2724150" y="5670550"/>
          <p14:tracePt t="57514" x="2724150" y="5664200"/>
          <p14:tracePt t="57522" x="2730500" y="5664200"/>
          <p14:tracePt t="57531" x="2736850" y="5664200"/>
          <p14:tracePt t="57547" x="2774950" y="5657850"/>
          <p14:tracePt t="57562" x="2838450" y="5657850"/>
          <p14:tracePt t="57578" x="2889250" y="5657850"/>
          <p14:tracePt t="57649" x="2882900" y="5657850"/>
          <p14:tracePt t="57657" x="2870200" y="5657850"/>
          <p14:tracePt t="57666" x="2857500" y="5657850"/>
          <p14:tracePt t="57680" x="2819400" y="5657850"/>
          <p14:tracePt t="57696" x="2774950" y="5657850"/>
          <p14:tracePt t="57713" x="2711450" y="5664200"/>
          <p14:tracePt t="57730" x="2673350" y="5670550"/>
          <p14:tracePt t="57746" x="2660650" y="5670550"/>
          <p14:tracePt t="57795" x="2673350" y="5670550"/>
          <p14:tracePt t="57803" x="2679700" y="5670550"/>
          <p14:tracePt t="57812" x="2698750" y="5664200"/>
          <p14:tracePt t="57829" x="2724150" y="5651500"/>
          <p14:tracePt t="57846" x="2743200" y="5645150"/>
          <p14:tracePt t="57862" x="2755900" y="5645150"/>
          <p14:tracePt t="57948" x="2749550" y="5645150"/>
          <p14:tracePt t="57965" x="2749550" y="5651500"/>
          <p14:tracePt t="57971" x="2755900" y="5651500"/>
          <p14:tracePt t="57980" x="2762250" y="5651500"/>
          <p14:tracePt t="57996" x="2794000" y="5664200"/>
          <p14:tracePt t="58013" x="2806700" y="5664200"/>
          <p14:tracePt t="58029" x="2813050" y="5664200"/>
          <p14:tracePt t="58440" x="2813050" y="5657850"/>
          <p14:tracePt t="58456" x="2813050" y="5651500"/>
          <p14:tracePt t="58481" x="2813050" y="5645150"/>
          <p14:tracePt t="58721" x="2806700" y="5651500"/>
          <p14:tracePt t="58729" x="2800350" y="5651500"/>
          <p14:tracePt t="58737" x="2794000" y="5657850"/>
          <p14:tracePt t="58753" x="2787650" y="5657850"/>
          <p14:tracePt t="58763" x="2781300" y="5664200"/>
          <p14:tracePt t="58780" x="2768600" y="5664200"/>
          <p14:tracePt t="58796" x="2755900" y="5664200"/>
          <p14:tracePt t="58813" x="2749550" y="5664200"/>
          <p14:tracePt t="58817" x="2743200" y="5664200"/>
          <p14:tracePt t="58834" x="2736850" y="5664200"/>
          <p14:tracePt t="58987" x="2730500" y="5664200"/>
          <p14:tracePt t="58996" x="2717800" y="5664200"/>
          <p14:tracePt t="59004" x="2705100" y="5664200"/>
          <p14:tracePt t="59014" x="2679700" y="5664200"/>
          <p14:tracePt t="59030" x="2609850" y="5664200"/>
          <p14:tracePt t="59047" x="2552700" y="5670550"/>
          <p14:tracePt t="59064" x="2514600" y="5676900"/>
          <p14:tracePt t="59180" x="2514600" y="5683250"/>
          <p14:tracePt t="59204" x="2514600" y="5689600"/>
          <p14:tracePt t="59278" x="2527300" y="5689600"/>
          <p14:tracePt t="59286" x="2565400" y="5695950"/>
          <p14:tracePt t="59298" x="2597150" y="5702300"/>
          <p14:tracePt t="59314" x="2679700" y="5708650"/>
          <p14:tracePt t="59320" x="2730500" y="5721350"/>
          <p14:tracePt t="59332" x="2863850" y="5727700"/>
          <p14:tracePt t="59347" x="2901950" y="5740400"/>
          <p14:tracePt t="59364" x="3035300" y="5753100"/>
          <p14:tracePt t="59380" x="3098800" y="5765800"/>
          <p14:tracePt t="59397" x="3136900" y="5772150"/>
          <p14:tracePt t="59413" x="3162300" y="5778500"/>
          <p14:tracePt t="59430" x="3168650" y="5778500"/>
          <p14:tracePt t="59447" x="3175000" y="5778500"/>
          <p14:tracePt t="59465" x="3181350" y="5778500"/>
          <p14:tracePt t="59481" x="3213100" y="5784850"/>
          <p14:tracePt t="59496" x="3270250" y="5784850"/>
          <p14:tracePt t="59513" x="3308350" y="5791200"/>
          <p14:tracePt t="59530" x="3346450" y="5791200"/>
          <p14:tracePt t="59547" x="3346450" y="5797550"/>
          <p14:tracePt t="59726" x="3352800" y="5797550"/>
          <p14:tracePt t="59750" x="3359150" y="5797550"/>
          <p14:tracePt t="59758" x="3359150" y="5791200"/>
          <p14:tracePt t="59766" x="3365500" y="5784850"/>
          <p14:tracePt t="59779" x="3371850" y="5784850"/>
          <p14:tracePt t="59795" x="3384550" y="5765800"/>
          <p14:tracePt t="59812" x="3390900" y="5746750"/>
          <p14:tracePt t="59815" x="3397250" y="5746750"/>
          <p14:tracePt t="59829" x="3397250" y="5740400"/>
          <p14:tracePt t="59846" x="3397250" y="5727700"/>
          <p14:tracePt t="59862" x="3397250" y="5702300"/>
          <p14:tracePt t="59879" x="3352800" y="5664200"/>
          <p14:tracePt t="59896" x="3321050" y="5632450"/>
          <p14:tracePt t="59912" x="3257550" y="5613400"/>
          <p14:tracePt t="59929" x="3175000" y="5588000"/>
          <p14:tracePt t="59946" x="3117850" y="5581650"/>
          <p14:tracePt t="59963" x="3048000" y="5568950"/>
          <p14:tracePt t="59980" x="2997200" y="5562600"/>
          <p14:tracePt t="59996" x="2965450" y="5562600"/>
          <p14:tracePt t="60013" x="2952750" y="5562600"/>
          <p14:tracePt t="60029" x="2914650" y="5568950"/>
          <p14:tracePt t="60046" x="2876550" y="5594350"/>
          <p14:tracePt t="60063" x="2806700" y="5626100"/>
          <p14:tracePt t="60080" x="2755900" y="5651500"/>
          <p14:tracePt t="60096" x="2743200" y="5670550"/>
          <p14:tracePt t="60113" x="2743200" y="5683250"/>
          <p14:tracePt t="60130" x="2743200" y="5689600"/>
          <p14:tracePt t="60146" x="2743200" y="5695950"/>
          <p14:tracePt t="60163" x="2743200" y="5702300"/>
          <p14:tracePt t="60197" x="2743200" y="5708650"/>
          <p14:tracePt t="60213" x="2743200" y="5715000"/>
          <p14:tracePt t="60231" x="2749550" y="5715000"/>
          <p14:tracePt t="60247" x="2774950" y="5727700"/>
          <p14:tracePt t="60263" x="2825750" y="5734050"/>
          <p14:tracePt t="60280" x="2882900" y="5734050"/>
          <p14:tracePt t="60296" x="2927350" y="5734050"/>
          <p14:tracePt t="60313" x="3035300" y="5734050"/>
          <p14:tracePt t="60330" x="3086100" y="5734050"/>
          <p14:tracePt t="60347" x="3136900" y="5721350"/>
          <p14:tracePt t="60363" x="3175000" y="5702300"/>
          <p14:tracePt t="60380" x="3194050" y="5689600"/>
          <p14:tracePt t="60396" x="3206750" y="5683250"/>
          <p14:tracePt t="60413" x="3219450" y="5676900"/>
          <p14:tracePt t="60430" x="3232150" y="5670550"/>
          <p14:tracePt t="60446" x="3238500" y="5651500"/>
          <p14:tracePt t="60463" x="3244850" y="5638800"/>
          <p14:tracePt t="60479" x="3257550" y="5632450"/>
          <p14:tracePt t="60496" x="3263900" y="5626100"/>
          <p14:tracePt t="60529" x="3270250" y="5613400"/>
          <p14:tracePt t="60546" x="3276600" y="5594350"/>
          <p14:tracePt t="60562" x="3276600" y="5575300"/>
          <p14:tracePt t="60579" x="3244850" y="5524500"/>
          <p14:tracePt t="60596" x="3213100" y="5505450"/>
          <p14:tracePt t="60613" x="3162300" y="5499100"/>
          <p14:tracePt t="60629" x="3054350" y="5499100"/>
          <p14:tracePt t="60646" x="2959100" y="5499100"/>
          <p14:tracePt t="60663" x="2800350" y="5530850"/>
          <p14:tracePt t="60679" x="2705100" y="5562600"/>
          <p14:tracePt t="60696" x="2660650" y="5594350"/>
          <p14:tracePt t="60713" x="2622550" y="5626100"/>
          <p14:tracePt t="60729" x="2603500" y="5657850"/>
          <p14:tracePt t="60746" x="2597150" y="5689600"/>
          <p14:tracePt t="60762" x="2597150" y="5715000"/>
          <p14:tracePt t="60779" x="2590800" y="5740400"/>
          <p14:tracePt t="60796" x="2590800" y="5759450"/>
          <p14:tracePt t="60813" x="2597150" y="5778500"/>
          <p14:tracePt t="60829" x="2622550" y="5791200"/>
          <p14:tracePt t="60846" x="2660650" y="5797550"/>
          <p14:tracePt t="60863" x="2717800" y="5797550"/>
          <p14:tracePt t="60879" x="2774950" y="5797550"/>
          <p14:tracePt t="60896" x="2863850" y="5791200"/>
          <p14:tracePt t="60912" x="2908300" y="5772150"/>
          <p14:tracePt t="60929" x="2933700" y="5765800"/>
          <p14:tracePt t="60946" x="2946400" y="5746750"/>
          <p14:tracePt t="60963" x="2965450" y="5721350"/>
          <p14:tracePt t="60979" x="2965450" y="5708650"/>
          <p14:tracePt t="60997" x="2978150" y="5695950"/>
          <p14:tracePt t="61013" x="3003550" y="5689600"/>
          <p14:tracePt t="61029" x="3022600" y="5676900"/>
          <p14:tracePt t="61046" x="3041650" y="5670550"/>
          <p14:tracePt t="61063" x="3048000" y="5657850"/>
          <p14:tracePt t="61079" x="3054350" y="5657850"/>
          <p14:tracePt t="61096" x="3060700" y="5645150"/>
          <p14:tracePt t="61113" x="3060700" y="5638800"/>
          <p14:tracePt t="61129" x="3067050" y="5632450"/>
          <p14:tracePt t="61146" x="3067050" y="5626100"/>
          <p14:tracePt t="61163" x="3073400" y="5619750"/>
          <p14:tracePt t="61180" x="3073400" y="5613400"/>
          <p14:tracePt t="61196" x="3073400" y="5607050"/>
          <p14:tracePt t="61229" x="3073400" y="5600700"/>
          <p14:tracePt t="61246" x="3054350" y="5607050"/>
          <p14:tracePt t="61263" x="3022600" y="5626100"/>
          <p14:tracePt t="61264" x="3003550" y="5632450"/>
          <p14:tracePt t="61279" x="2959100" y="5657850"/>
          <p14:tracePt t="61296" x="2908300" y="5683250"/>
          <p14:tracePt t="61313" x="2857500" y="5715000"/>
          <p14:tracePt t="61330" x="2813050" y="5734050"/>
          <p14:tracePt t="61346" x="2781300" y="5765800"/>
          <p14:tracePt t="61363" x="2762250" y="5791200"/>
          <p14:tracePt t="61379" x="2755900" y="5810250"/>
          <p14:tracePt t="61396" x="2755900" y="5816600"/>
          <p14:tracePt t="61413" x="2755900" y="5822950"/>
          <p14:tracePt t="61466" x="2768600" y="5822950"/>
          <p14:tracePt t="61474" x="2781300" y="5822950"/>
          <p14:tracePt t="61483" x="2800350" y="5822950"/>
          <p14:tracePt t="61499" x="2851150" y="5822950"/>
          <p14:tracePt t="61516" x="2889250" y="5816600"/>
          <p14:tracePt t="61531" x="2927350" y="5816600"/>
          <p14:tracePt t="61548" x="2927350" y="5810250"/>
          <p14:tracePt t="61579" x="2933700" y="5810250"/>
          <p14:tracePt t="61596" x="2946400" y="5810250"/>
          <p14:tracePt t="61613" x="2959100" y="5803900"/>
          <p14:tracePt t="61629" x="2965450" y="5803900"/>
          <p14:tracePt t="61646" x="2971800" y="5803900"/>
          <p14:tracePt t="61679" x="2971800" y="5797550"/>
          <p14:tracePt t="61696" x="2971800" y="5791200"/>
          <p14:tracePt t="61713" x="2971800" y="5784850"/>
          <p14:tracePt t="61729" x="2978150" y="5778500"/>
          <p14:tracePt t="61747" x="2978150" y="5753100"/>
          <p14:tracePt t="61764" x="2971800" y="5721350"/>
          <p14:tracePt t="61780" x="2952750" y="5702300"/>
          <p14:tracePt t="61796" x="2933700" y="5689600"/>
          <p14:tracePt t="61813" x="2914650" y="5676900"/>
          <p14:tracePt t="61873" x="2908300" y="5676900"/>
          <p14:tracePt t="61895" x="2901950" y="5676900"/>
          <p14:tracePt t="61911" x="2895600" y="5676900"/>
          <p14:tracePt t="61927" x="2895600" y="5683250"/>
          <p14:tracePt t="61935" x="2889250" y="5683250"/>
          <p14:tracePt t="61998" x="2889250" y="5689600"/>
          <p14:tracePt t="62362" x="2882900" y="5683250"/>
          <p14:tracePt t="62371" x="2882900" y="5676900"/>
          <p14:tracePt t="62381" x="2882900" y="5670550"/>
          <p14:tracePt t="62399" x="2882900" y="5657850"/>
          <p14:tracePt t="62415" x="2876550" y="5645150"/>
          <p14:tracePt t="62433" x="2876550" y="5632450"/>
          <p14:tracePt t="62531" x="2870200" y="5632450"/>
          <p14:tracePt t="62541" x="2870200" y="5626100"/>
          <p14:tracePt t="62555" x="2870200" y="5619750"/>
          <p14:tracePt t="62730" x="2870200" y="5626100"/>
          <p14:tracePt t="62748" x="2870200" y="5632450"/>
          <p14:tracePt t="62754" x="2863850" y="5638800"/>
          <p14:tracePt t="62765" x="2863850" y="5645150"/>
          <p14:tracePt t="62780" x="2863850" y="5664200"/>
          <p14:tracePt t="62796" x="2863850" y="5670550"/>
          <p14:tracePt t="62813" x="2863850" y="5676900"/>
          <p14:tracePt t="62836" x="2863850" y="5683250"/>
          <p14:tracePt t="62918" x="2863850" y="5695950"/>
          <p14:tracePt t="62925" x="2863850" y="5702300"/>
          <p14:tracePt t="62934" x="2863850" y="5708650"/>
          <p14:tracePt t="62949" x="2863850" y="5740400"/>
          <p14:tracePt t="62965" x="2863850" y="5759450"/>
          <p14:tracePt t="62981" x="2863850" y="5803900"/>
          <p14:tracePt t="62997" x="2863850" y="5835650"/>
          <p14:tracePt t="63014" x="2863850" y="5854700"/>
          <p14:tracePt t="63031" x="2863850" y="5873750"/>
          <p14:tracePt t="63048" x="2863850" y="5892800"/>
          <p14:tracePt t="63064" x="2863850" y="5905500"/>
          <p14:tracePt t="63081" x="2863850" y="5918200"/>
          <p14:tracePt t="63192" x="2863850" y="5924550"/>
          <p14:tracePt t="63232" x="2863850" y="5918200"/>
          <p14:tracePt t="63239" x="2863850" y="5911850"/>
          <p14:tracePt t="63248" x="2870200" y="5905500"/>
          <p14:tracePt t="63264" x="2870200" y="5892800"/>
          <p14:tracePt t="63281" x="2876550" y="5873750"/>
          <p14:tracePt t="63297" x="2876550" y="5854700"/>
          <p14:tracePt t="63314" x="2876550" y="5848350"/>
          <p14:tracePt t="63319" x="2876550" y="5842000"/>
          <p14:tracePt t="63331" x="2882900" y="5842000"/>
          <p14:tracePt t="63347" x="2882900" y="5835650"/>
          <p14:tracePt t="63473" x="2882900" y="5829300"/>
          <p14:tracePt t="63497" x="2882900" y="5822950"/>
          <p14:tracePt t="63506" x="2882900" y="5816600"/>
          <p14:tracePt t="63522" x="2882900" y="5810250"/>
          <p14:tracePt t="63531" x="2882900" y="5803900"/>
          <p14:tracePt t="63554" x="2882900" y="5797550"/>
          <p14:tracePt t="63565" x="2882900" y="5791200"/>
          <p14:tracePt t="63582" x="2882900" y="5784850"/>
          <p14:tracePt t="63598" x="2882900" y="5778500"/>
          <p14:tracePt t="63618" x="2882900" y="5772150"/>
          <p14:tracePt t="63725" x="2882900" y="5765800"/>
          <p14:tracePt t="64924" x="2870200" y="5778500"/>
          <p14:tracePt t="64933" x="2857500" y="5803900"/>
          <p14:tracePt t="64939" x="2819400" y="5822950"/>
          <p14:tracePt t="64947" x="2787650" y="5835650"/>
          <p14:tracePt t="64964" x="2768600" y="5848350"/>
          <p14:tracePt t="65158" x="2768600" y="5803900"/>
          <p14:tracePt t="65167" x="2787650" y="5727700"/>
          <p14:tracePt t="65174" x="2794000" y="5683250"/>
          <p14:tracePt t="65183" x="2800350" y="5657850"/>
          <p14:tracePt t="65199" x="2800350" y="5613400"/>
          <p14:tracePt t="65216" x="2800350" y="5607050"/>
          <p14:tracePt t="65249" x="2800350" y="5600700"/>
          <p14:tracePt t="65265" x="2787650" y="5588000"/>
          <p14:tracePt t="65282" x="2774950" y="5581650"/>
          <p14:tracePt t="65300" x="2755900" y="5581650"/>
          <p14:tracePt t="65316" x="2692400" y="5626100"/>
          <p14:tracePt t="65333" x="2584450" y="5721350"/>
          <p14:tracePt t="65349" x="2374900" y="5873750"/>
          <p14:tracePt t="65365" x="2114550" y="6070600"/>
          <p14:tracePt t="65382" x="1911350" y="6197600"/>
          <p14:tracePt t="65399" x="1758950" y="6299200"/>
          <p14:tracePt t="65415" x="1581150" y="6426200"/>
          <p14:tracePt t="65433" x="1504950" y="6489700"/>
          <p14:tracePt t="65449" x="1441450" y="6578600"/>
          <p14:tracePt t="66420" x="1835150" y="6445250"/>
          <p14:tracePt t="66431" x="1835150" y="6438900"/>
          <p14:tracePt t="66469" x="1835150" y="6432550"/>
          <p14:tracePt t="66476" x="1816100" y="6432550"/>
          <p14:tracePt t="66484" x="1797050" y="6432550"/>
          <p14:tracePt t="66497" x="1758950" y="6432550"/>
          <p14:tracePt t="66514" x="1708150" y="6432550"/>
          <p14:tracePt t="66531" x="1689100" y="6451600"/>
          <p14:tracePt t="66548" x="1676400" y="6464300"/>
          <p14:tracePt t="66564" x="1663700" y="6489700"/>
          <p14:tracePt t="66581" x="1644650" y="6508750"/>
          <p14:tracePt t="67951" x="2235200" y="6705600"/>
          <p14:tracePt t="67958" x="2266950" y="6686550"/>
          <p14:tracePt t="67967" x="2286000" y="6673850"/>
          <p14:tracePt t="67981" x="2317750" y="6654800"/>
          <p14:tracePt t="67998" x="2324100" y="6648450"/>
          <p14:tracePt t="68014" x="2324100" y="6642100"/>
          <p14:tracePt t="68031" x="2324100" y="6629400"/>
          <p14:tracePt t="68048" x="2330450" y="6629400"/>
          <p14:tracePt t="68064" x="2336800" y="6616700"/>
          <p14:tracePt t="68081" x="2349500" y="6604000"/>
          <p14:tracePt t="68098" x="2355850" y="6597650"/>
          <p14:tracePt t="68115" x="2362200" y="6578600"/>
          <p14:tracePt t="68131" x="2368550" y="6546850"/>
          <p14:tracePt t="68148" x="2374900" y="6496050"/>
          <p14:tracePt t="68165" x="2381250" y="6470650"/>
          <p14:tracePt t="68182" x="2387600" y="6457950"/>
          <p14:tracePt t="68289" x="2387600" y="6464300"/>
          <p14:tracePt t="68337" x="2387600" y="6470650"/>
          <p14:tracePt t="68764" x="2387600" y="6477000"/>
          <p14:tracePt t="68780" x="2387600" y="6483350"/>
          <p14:tracePt t="68789" x="2387600" y="6489700"/>
          <p14:tracePt t="68805" x="2393950" y="6489700"/>
          <p14:tracePt t="68815" x="2400300" y="6496050"/>
          <p14:tracePt t="68831" x="2406650" y="6515100"/>
          <p14:tracePt t="68848" x="2419350" y="6527800"/>
          <p14:tracePt t="68865" x="2432050" y="6534150"/>
          <p14:tracePt t="68881" x="2438400" y="6540500"/>
          <p14:tracePt t="68898" x="2451100" y="6553200"/>
          <p14:tracePt t="68915" x="2489200" y="6572250"/>
          <p14:tracePt t="68931" x="2514600" y="6584950"/>
          <p14:tracePt t="68948" x="2533650" y="6584950"/>
          <p14:tracePt t="68965" x="2540000" y="6591300"/>
          <p14:tracePt t="68982" x="2546350" y="6591300"/>
          <p14:tracePt t="69089" x="2546350" y="6597650"/>
          <p14:tracePt t="69105" x="2546350" y="6604000"/>
          <p14:tracePt t="69121" x="2552700" y="6604000"/>
          <p14:tracePt t="69144" x="2552700" y="6610350"/>
          <p14:tracePt t="69176" x="2552700" y="6616700"/>
          <p14:tracePt t="69378" x="2552700" y="6610350"/>
          <p14:tracePt t="69557" x="2552700" y="6616700"/>
          <p14:tracePt t="69564" x="2552700" y="6623050"/>
          <p14:tracePt t="69573" x="2552700" y="6629400"/>
          <p14:tracePt t="69583" x="2552700" y="6635750"/>
          <p14:tracePt t="69599" x="2552700" y="6642100"/>
          <p14:tracePt t="69616" x="2552700" y="6648450"/>
          <p14:tracePt t="69633" x="2552700" y="6661150"/>
          <p14:tracePt t="69650" x="2559050" y="6680200"/>
          <p14:tracePt t="69667" x="2571750" y="6680200"/>
          <p14:tracePt t="69683" x="2578100" y="6686550"/>
          <p14:tracePt t="69765" x="2584450" y="6686550"/>
          <p14:tracePt t="69787" x="2584450" y="6692900"/>
          <p14:tracePt t="69935" x="2584450" y="6699250"/>
          <p14:tracePt t="69958" x="2584450" y="6705600"/>
          <p14:tracePt t="69999" x="2584450" y="6711950"/>
          <p14:tracePt t="70030" x="2590800" y="6718300"/>
          <p14:tracePt t="70240" x="2590800" y="6724650"/>
          <p14:tracePt t="70394" x="2597150" y="6724650"/>
          <p14:tracePt t="70402" x="2609850" y="6724650"/>
          <p14:tracePt t="70418" x="2628900" y="6724650"/>
          <p14:tracePt t="70434" x="2641600" y="6724650"/>
          <p14:tracePt t="70449" x="2647950" y="6724650"/>
          <p14:tracePt t="70467" x="2660650" y="6724650"/>
          <p14:tracePt t="70483" x="2673350" y="6724650"/>
          <p14:tracePt t="70500" x="2679700" y="6724650"/>
          <p14:tracePt t="70516" x="2686050" y="6724650"/>
          <p14:tracePt t="70533" x="2686050" y="6718300"/>
          <p14:tracePt t="70683" x="2692400" y="6718300"/>
          <p14:tracePt t="70696" x="2692400" y="6711950"/>
          <p14:tracePt t="70738" x="2692400" y="6705600"/>
          <p14:tracePt t="70762" x="2698750" y="6699250"/>
          <p14:tracePt t="70778" x="2705100" y="6692900"/>
          <p14:tracePt t="70794" x="2711450" y="6692900"/>
          <p14:tracePt t="70803" x="2711450" y="6686550"/>
          <p14:tracePt t="70817" x="2717800" y="6686550"/>
          <p14:tracePt t="70843" x="2724150" y="6680200"/>
          <p14:tracePt t="70922" x="2730500" y="6680200"/>
          <p14:tracePt t="70937" x="2736850" y="6680200"/>
          <p14:tracePt t="70954" x="2743200" y="6680200"/>
          <p14:tracePt t="70962" x="2749550" y="6680200"/>
          <p14:tracePt t="70978" x="2755900" y="6680200"/>
          <p14:tracePt t="70995" x="2762250" y="6680200"/>
          <p14:tracePt t="71020" x="2768600" y="6680200"/>
          <p14:tracePt t="71036" x="2774950" y="6680200"/>
          <p14:tracePt t="71060" x="2781300" y="6680200"/>
          <p14:tracePt t="71117" x="2787650" y="6680200"/>
          <p14:tracePt t="71149" x="2794000" y="6680200"/>
          <p14:tracePt t="71296" x="2800350" y="6680200"/>
          <p14:tracePt t="71326" x="2813050" y="6686550"/>
          <p14:tracePt t="71336" x="2844800" y="6686550"/>
          <p14:tracePt t="71342" x="2863850" y="6686550"/>
          <p14:tracePt t="71353" x="2914650" y="6692900"/>
          <p14:tracePt t="71366" x="3028950" y="6692900"/>
          <p14:tracePt t="71382" x="3124200" y="6692900"/>
          <p14:tracePt t="71400" x="3181350" y="6692900"/>
          <p14:tracePt t="71416" x="3219450" y="6692900"/>
          <p14:tracePt t="72043" x="3219450" y="6686550"/>
          <p14:tracePt t="72075" x="3219450" y="6680200"/>
          <p14:tracePt t="72090" x="3219450" y="6673850"/>
          <p14:tracePt t="72122" x="3219450" y="6667500"/>
          <p14:tracePt t="72138" x="3219450" y="6661150"/>
          <p14:tracePt t="72155" x="3213100" y="6661150"/>
          <p14:tracePt t="72647" x="3213100" y="6654800"/>
          <p14:tracePt t="73147" x="3213100" y="6648450"/>
          <p14:tracePt t="73172" x="3213100" y="6642100"/>
          <p14:tracePt t="73188" x="3213100" y="6635750"/>
          <p14:tracePt t="73196" x="3206750" y="6635750"/>
          <p14:tracePt t="73294" x="3206750" y="6629400"/>
          <p14:tracePt t="73438" x="3200400" y="6629400"/>
          <p14:tracePt t="73502" x="3194050" y="6629400"/>
          <p14:tracePt t="73638" x="3194050" y="6623050"/>
          <p14:tracePt t="73646" x="3187700" y="6623050"/>
          <p14:tracePt t="73656" x="3187700" y="6616700"/>
          <p14:tracePt t="73671" x="3187700" y="6610350"/>
          <p14:tracePt t="73688" x="3187700" y="6604000"/>
          <p14:tracePt t="73712" x="3187700" y="6597650"/>
          <p14:tracePt t="73760" x="3187700" y="6591300"/>
        </p14:tracePtLst>
      </p14:laserTraceLst>
    </p:ext>
  </p:extLs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CE32-51B7-45DC-A29E-511A1853CFB8}" type="slidenum">
              <a:rPr lang="ko-KR" altLang="en-US" smtClean="0"/>
              <a:pPr/>
              <a:t>30</a:t>
            </a:fld>
            <a:endParaRPr lang="ko-KR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91"/>
          <a:stretch/>
        </p:blipFill>
        <p:spPr bwMode="auto">
          <a:xfrm>
            <a:off x="2297460" y="1412776"/>
            <a:ext cx="4536504" cy="268660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674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3"/>
          <p:cNvSpPr>
            <a:spLocks noChangeArrowheads="1" noChangeShapeType="1" noTextEdit="1"/>
          </p:cNvSpPr>
          <p:nvPr/>
        </p:nvSpPr>
        <p:spPr bwMode="gray">
          <a:xfrm>
            <a:off x="468312" y="1268761"/>
            <a:ext cx="6452514" cy="1008062"/>
          </a:xfrm>
          <a:prstGeom prst="rect">
            <a:avLst/>
          </a:prstGeom>
        </p:spPr>
        <p:txBody>
          <a:bodyPr wrap="none" numCol="1" fromWordArt="1">
            <a:prstTxWarp prst="textDeflate">
              <a:avLst>
                <a:gd name="adj" fmla="val 0"/>
              </a:avLst>
            </a:prstTxWarp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500" b="1" kern="1200">
                <a:solidFill>
                  <a:schemeClr val="tx1"/>
                </a:solidFill>
                <a:latin typeface="Verdana" pitchFamily="34" charset="0"/>
                <a:ea typeface="돋움체" pitchFamily="49" charset="-127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1500" b="1" kern="1200">
                <a:solidFill>
                  <a:schemeClr val="tx1"/>
                </a:solidFill>
                <a:latin typeface="Verdana" pitchFamily="34" charset="0"/>
                <a:ea typeface="돋움체" pitchFamily="49" charset="-127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1500" b="1" kern="1200">
                <a:solidFill>
                  <a:schemeClr val="tx1"/>
                </a:solidFill>
                <a:latin typeface="Verdana" pitchFamily="34" charset="0"/>
                <a:ea typeface="돋움체" pitchFamily="49" charset="-127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1500" b="1" kern="1200">
                <a:solidFill>
                  <a:schemeClr val="tx1"/>
                </a:solidFill>
                <a:latin typeface="Verdana" pitchFamily="34" charset="0"/>
                <a:ea typeface="돋움체" pitchFamily="49" charset="-127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1500" b="1" kern="1200">
                <a:solidFill>
                  <a:schemeClr val="tx1"/>
                </a:solidFill>
                <a:latin typeface="Verdana" pitchFamily="34" charset="0"/>
                <a:ea typeface="돋움체" pitchFamily="49" charset="-127"/>
                <a:cs typeface="+mn-cs"/>
              </a:defRPr>
            </a:lvl5pPr>
            <a:lvl6pPr marL="2286000" algn="l" defTabSz="914400" rtl="0" eaLnBrk="1" latinLnBrk="1" hangingPunct="1">
              <a:defRPr kumimoji="1" sz="1500" b="1" kern="1200">
                <a:solidFill>
                  <a:schemeClr val="tx1"/>
                </a:solidFill>
                <a:latin typeface="Verdana" pitchFamily="34" charset="0"/>
                <a:ea typeface="돋움체" pitchFamily="49" charset="-127"/>
                <a:cs typeface="+mn-cs"/>
              </a:defRPr>
            </a:lvl6pPr>
            <a:lvl7pPr marL="2743200" algn="l" defTabSz="914400" rtl="0" eaLnBrk="1" latinLnBrk="1" hangingPunct="1">
              <a:defRPr kumimoji="1" sz="1500" b="1" kern="1200">
                <a:solidFill>
                  <a:schemeClr val="tx1"/>
                </a:solidFill>
                <a:latin typeface="Verdana" pitchFamily="34" charset="0"/>
                <a:ea typeface="돋움체" pitchFamily="49" charset="-127"/>
                <a:cs typeface="+mn-cs"/>
              </a:defRPr>
            </a:lvl7pPr>
            <a:lvl8pPr marL="3200400" algn="l" defTabSz="914400" rtl="0" eaLnBrk="1" latinLnBrk="1" hangingPunct="1">
              <a:defRPr kumimoji="1" sz="1500" b="1" kern="1200">
                <a:solidFill>
                  <a:schemeClr val="tx1"/>
                </a:solidFill>
                <a:latin typeface="Verdana" pitchFamily="34" charset="0"/>
                <a:ea typeface="돋움체" pitchFamily="49" charset="-127"/>
                <a:cs typeface="+mn-cs"/>
              </a:defRPr>
            </a:lvl8pPr>
            <a:lvl9pPr marL="3657600" algn="l" defTabSz="914400" rtl="0" eaLnBrk="1" latinLnBrk="1" hangingPunct="1">
              <a:defRPr kumimoji="1" sz="1500" b="1" kern="1200">
                <a:solidFill>
                  <a:schemeClr val="tx1"/>
                </a:solidFill>
                <a:latin typeface="Verdana" pitchFamily="34" charset="0"/>
                <a:ea typeface="돋움체" pitchFamily="49" charset="-127"/>
                <a:cs typeface="+mn-cs"/>
              </a:defRPr>
            </a:lvl9pPr>
          </a:lstStyle>
          <a:p>
            <a:r>
              <a:rPr lang="en-US" altLang="ko-KR" sz="1100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tx2"/>
                    </a:gs>
                  </a:gsLst>
                  <a:lin ang="0" scaled="1"/>
                </a:gradFill>
                <a:effectLst>
                  <a:outerShdw dist="89803" dir="2700000" algn="ctr" rotWithShape="0">
                    <a:schemeClr val="tx1">
                      <a:alpha val="50000"/>
                    </a:schemeClr>
                  </a:outerShdw>
                </a:effectLst>
                <a:latin typeface="Verdana"/>
              </a:rPr>
              <a:t>Lab #1 Geant4</a:t>
            </a:r>
            <a:endParaRPr lang="ko-KR" altLang="en-US" sz="1100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hlink"/>
                  </a:gs>
                  <a:gs pos="100000">
                    <a:schemeClr val="tx2"/>
                  </a:gs>
                </a:gsLst>
                <a:lin ang="0" scaled="1"/>
              </a:gradFill>
              <a:effectLst>
                <a:outerShdw dist="89803" dir="2700000" algn="ctr" rotWithShape="0">
                  <a:schemeClr val="tx1">
                    <a:alpha val="50000"/>
                  </a:schemeClr>
                </a:outerShdw>
              </a:effectLst>
              <a:latin typeface="Verdan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708920"/>
            <a:ext cx="4267200" cy="285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6920826" y="6448539"/>
            <a:ext cx="2133600" cy="365125"/>
          </a:xfrm>
        </p:spPr>
        <p:txBody>
          <a:bodyPr/>
          <a:lstStyle/>
          <a:p>
            <a:fld id="{069B2161-5353-4324-9223-FB8E0C61D410}" type="slidenum">
              <a:rPr lang="ko-KR" altLang="en-US" smtClean="0"/>
              <a:pPr/>
              <a:t>4</a:t>
            </a:fld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143" y="2497308"/>
            <a:ext cx="4346753" cy="32807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3000" y="5813851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KISTI </a:t>
            </a:r>
            <a:r>
              <a:rPr lang="ko-KR" altLang="en-US" dirty="0" err="1"/>
              <a:t>슈퍼컴</a:t>
            </a:r>
            <a:r>
              <a:rPr lang="en-US" altLang="ko-KR" dirty="0"/>
              <a:t>5</a:t>
            </a:r>
            <a:r>
              <a:rPr lang="ko-KR" altLang="en-US" dirty="0"/>
              <a:t>호기</a:t>
            </a:r>
          </a:p>
        </p:txBody>
      </p:sp>
    </p:spTree>
    <p:extLst>
      <p:ext uri="{BB962C8B-B14F-4D97-AF65-F5344CB8AC3E}">
        <p14:creationId xmlns:p14="http://schemas.microsoft.com/office/powerpoint/2010/main" val="771025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KSC helpdesk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C568-7348-4369-8C69-BFC37C9049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059832" y="1145126"/>
            <a:ext cx="286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hlinkClick r:id="rId2"/>
              </a:rPr>
              <a:t>https://helpdesk.ksc.re.kr/</a:t>
            </a:r>
            <a:endParaRPr lang="ko-KR" altLang="en-US" dirty="0"/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AD68406C-FCCF-4B5E-94AA-2B084B501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503" y="1600200"/>
            <a:ext cx="4080994" cy="4525963"/>
          </a:xfrm>
        </p:spPr>
      </p:pic>
    </p:spTree>
    <p:extLst>
      <p:ext uri="{BB962C8B-B14F-4D97-AF65-F5344CB8AC3E}">
        <p14:creationId xmlns:p14="http://schemas.microsoft.com/office/powerpoint/2010/main" val="4034860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Support Program(R&amp;D</a:t>
            </a:r>
            <a:r>
              <a:rPr lang="ko-KR" altLang="en-US" dirty="0"/>
              <a:t>혁신지원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C568-7348-4369-8C69-BFC37C9049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내용 개체 틀 9">
            <a:extLst>
              <a:ext uri="{FF2B5EF4-FFF2-40B4-BE49-F238E27FC236}">
                <a16:creationId xmlns:a16="http://schemas.microsoft.com/office/drawing/2014/main" id="{B751F094-7EC5-42AB-807C-F9FDF9FBA0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331" y="2012949"/>
            <a:ext cx="3831248" cy="4525963"/>
          </a:xfr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97EF6420-F579-49D4-872E-C14E49241B32}"/>
              </a:ext>
            </a:extLst>
          </p:cNvPr>
          <p:cNvSpPr/>
          <p:nvPr/>
        </p:nvSpPr>
        <p:spPr>
          <a:xfrm>
            <a:off x="2269270" y="1417638"/>
            <a:ext cx="4283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hlinkClick r:id="rId3"/>
              </a:rPr>
              <a:t>https://www.ksc.re.kr/jwjg/hsjw/hsjwan/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1589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Account(</a:t>
            </a:r>
            <a:r>
              <a:rPr lang="ko-KR" altLang="en-US" dirty="0"/>
              <a:t>초보사용자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/>
          <a:lstStyle/>
          <a:p>
            <a:r>
              <a:rPr lang="en-US" altLang="ko-KR" dirty="0"/>
              <a:t>https://www.ksc.re.kr/jwjg/gjbg/gjbgsc/list</a:t>
            </a:r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C568-7348-4369-8C69-BFC37C9049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C307547-CE2F-472D-B36E-A0A9352A2A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300742"/>
            <a:ext cx="5257800" cy="424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8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Education(</a:t>
            </a:r>
            <a:r>
              <a:rPr lang="ko-KR" altLang="en-US" dirty="0"/>
              <a:t>교육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https://kacademy.kisti.re.kr/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C568-7348-4369-8C69-BFC37C9049E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255625"/>
            <a:ext cx="5400600" cy="462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94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CE32-51B7-45DC-A29E-511A1853CFB8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시스템</a:t>
            </a:r>
            <a:r>
              <a:rPr lang="en-US" altLang="ko-KR" dirty="0"/>
              <a:t> </a:t>
            </a:r>
            <a:r>
              <a:rPr lang="ko-KR" altLang="en-US" dirty="0"/>
              <a:t>접속</a:t>
            </a:r>
          </a:p>
        </p:txBody>
      </p:sp>
      <p:sp>
        <p:nvSpPr>
          <p:cNvPr id="5" name="내용 개체 틀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 err="1">
                <a:latin typeface="Arial" pitchFamily="34" charset="0"/>
                <a:cs typeface="Arial" pitchFamily="34" charset="0"/>
              </a:rPr>
              <a:t>노드</a:t>
            </a:r>
            <a:r>
              <a:rPr lang="ko-KR" altLang="en-US" dirty="0">
                <a:latin typeface="Arial" pitchFamily="34" charset="0"/>
                <a:cs typeface="Arial" pitchFamily="34" charset="0"/>
              </a:rPr>
              <a:t> 구성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611560" y="1276916"/>
          <a:ext cx="8280921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0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45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125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5064"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호스트 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 CPU Limit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비고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로그인 </a:t>
                      </a:r>
                      <a:r>
                        <a:rPr lang="ko-KR" altLang="en-US" sz="1600" dirty="0" err="1"/>
                        <a:t>노드</a:t>
                      </a:r>
                      <a:endParaRPr lang="ko-KR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nurion.ksc.re.kr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20</a:t>
                      </a:r>
                      <a:r>
                        <a:rPr lang="ko-KR" altLang="en-US" sz="1600" dirty="0"/>
                        <a:t>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600" dirty="0" err="1"/>
                        <a:t>ssh</a:t>
                      </a:r>
                      <a:r>
                        <a:rPr lang="en-US" altLang="ko-KR" sz="1600" dirty="0"/>
                        <a:t>/</a:t>
                      </a:r>
                      <a:r>
                        <a:rPr lang="en-US" altLang="ko-KR" sz="1600" dirty="0" err="1"/>
                        <a:t>scp</a:t>
                      </a:r>
                      <a:r>
                        <a:rPr lang="en-US" altLang="ko-KR" sz="1600" dirty="0"/>
                        <a:t>/</a:t>
                      </a:r>
                      <a:r>
                        <a:rPr lang="en-US" altLang="ko-KR" sz="1600" dirty="0" err="1"/>
                        <a:t>sftp</a:t>
                      </a:r>
                      <a:r>
                        <a:rPr lang="en-US" altLang="ko-KR" sz="1600" baseline="0" dirty="0"/>
                        <a:t> </a:t>
                      </a:r>
                      <a:r>
                        <a:rPr lang="ko-KR" altLang="en-US" sz="1600" baseline="0" dirty="0"/>
                        <a:t>접속 가능</a:t>
                      </a:r>
                      <a:endParaRPr lang="en-US" altLang="ko-KR" sz="1600" baseline="0" dirty="0"/>
                    </a:p>
                    <a:p>
                      <a:pPr marL="285750" indent="-285750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600" baseline="0" dirty="0"/>
                        <a:t>컴파일 및  </a:t>
                      </a:r>
                      <a:r>
                        <a:rPr lang="en-US" altLang="ko-KR" sz="1600" baseline="0" dirty="0"/>
                        <a:t>batch  </a:t>
                      </a:r>
                      <a:r>
                        <a:rPr lang="ko-KR" altLang="en-US" sz="1600" baseline="0" dirty="0"/>
                        <a:t>작업제출용</a:t>
                      </a:r>
                      <a:endParaRPr lang="en-US" altLang="ko-KR" sz="1600" baseline="0" dirty="0"/>
                    </a:p>
                    <a:p>
                      <a:pPr marL="285750" indent="-285750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600" baseline="0" dirty="0"/>
                        <a:t>ftp </a:t>
                      </a:r>
                      <a:r>
                        <a:rPr lang="ko-KR" altLang="en-US" sz="1600" baseline="0" dirty="0"/>
                        <a:t>접속 불가</a:t>
                      </a:r>
                      <a:endParaRPr lang="ko-KR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Datamover</a:t>
                      </a:r>
                      <a:r>
                        <a:rPr lang="en-US" altLang="ko-KR" sz="1600" dirty="0"/>
                        <a:t>  </a:t>
                      </a:r>
                      <a:r>
                        <a:rPr lang="ko-KR" altLang="en-US" sz="1600" dirty="0" err="1"/>
                        <a:t>노드</a:t>
                      </a:r>
                      <a:endParaRPr lang="ko-KR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aseline="0" dirty="0" err="1"/>
                        <a:t>nurion-dm</a:t>
                      </a:r>
                      <a:r>
                        <a:rPr lang="en-US" altLang="ko-KR" sz="1600" baseline="0" dirty="0"/>
                        <a:t> .ksc.re.kr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-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600" dirty="0" err="1"/>
                        <a:t>ssh</a:t>
                      </a:r>
                      <a:r>
                        <a:rPr lang="en-US" altLang="ko-KR" sz="1600" dirty="0"/>
                        <a:t>/</a:t>
                      </a:r>
                      <a:r>
                        <a:rPr lang="en-US" altLang="ko-KR" sz="1600" dirty="0" err="1"/>
                        <a:t>scp</a:t>
                      </a:r>
                      <a:r>
                        <a:rPr lang="en-US" altLang="ko-KR" sz="1600" dirty="0"/>
                        <a:t>/</a:t>
                      </a:r>
                      <a:r>
                        <a:rPr lang="en-US" altLang="ko-KR" sz="1600" dirty="0" err="1"/>
                        <a:t>sftp</a:t>
                      </a:r>
                      <a:r>
                        <a:rPr lang="en-US" altLang="ko-KR" sz="1600" baseline="0" dirty="0"/>
                        <a:t> </a:t>
                      </a:r>
                      <a:r>
                        <a:rPr lang="ko-KR" altLang="en-US" sz="1600" baseline="0" dirty="0"/>
                        <a:t>접속 가능</a:t>
                      </a:r>
                      <a:endParaRPr lang="en-US" altLang="ko-KR" sz="1600" baseline="0" dirty="0"/>
                    </a:p>
                    <a:p>
                      <a:pPr marL="285750" indent="-285750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600" baseline="0" dirty="0"/>
                        <a:t>ftp </a:t>
                      </a:r>
                      <a:r>
                        <a:rPr lang="ko-KR" altLang="en-US" sz="1600" baseline="0" dirty="0"/>
                        <a:t>접속 가능</a:t>
                      </a:r>
                      <a:endParaRPr lang="en-US" altLang="ko-KR" sz="1600" baseline="0" dirty="0"/>
                    </a:p>
                    <a:p>
                      <a:pPr marL="285750" indent="-285750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600" baseline="0" dirty="0"/>
                        <a:t>컴파일 및 작업 제출 불가</a:t>
                      </a:r>
                      <a:r>
                        <a:rPr lang="en-US" altLang="ko-KR" sz="1600" dirty="0"/>
                        <a:t> </a:t>
                      </a:r>
                      <a:endParaRPr lang="ko-KR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계산 </a:t>
                      </a:r>
                      <a:r>
                        <a:rPr lang="ko-KR" altLang="en-US" sz="1600" dirty="0" err="1"/>
                        <a:t>노드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KNL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node[0001-8305]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-</a:t>
                      </a:r>
                      <a:endParaRPr lang="ko-KR" alt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285750" indent="-285750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600" baseline="0" dirty="0"/>
                        <a:t>PBS </a:t>
                      </a:r>
                      <a:r>
                        <a:rPr lang="ko-KR" altLang="en-US" sz="1600" baseline="0" dirty="0"/>
                        <a:t>스케줄러를 통해 작업 실행 가능</a:t>
                      </a:r>
                      <a:endParaRPr lang="en-US" altLang="ko-KR" sz="1600" baseline="0" dirty="0"/>
                    </a:p>
                    <a:p>
                      <a:pPr marL="285750" indent="-285750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600" baseline="0" dirty="0"/>
                        <a:t>일반사용자 직접 접근 불가</a:t>
                      </a:r>
                      <a:endParaRPr lang="ko-KR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CPU-Only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/>
                        <a:t>cpu[0001-0132</a:t>
                      </a:r>
                      <a:r>
                        <a:rPr lang="en-US" altLang="ko-KR" sz="1600" dirty="0"/>
                        <a:t>]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-</a:t>
                      </a:r>
                      <a:endParaRPr lang="ko-KR" altLang="en-US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285750" indent="-285750" latinLnBrk="1">
                        <a:buFont typeface="Wingdings" panose="05000000000000000000" pitchFamily="2" charset="2"/>
                        <a:buChar char="§"/>
                      </a:pPr>
                      <a:endParaRPr lang="ko-KR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571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12296</TotalTime>
  <Words>3275</Words>
  <Application>Microsoft Office PowerPoint</Application>
  <PresentationFormat>화면 슬라이드 쇼(4:3)</PresentationFormat>
  <Paragraphs>315</Paragraphs>
  <Slides>30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30</vt:i4>
      </vt:variant>
    </vt:vector>
  </HeadingPairs>
  <TitlesOfParts>
    <vt:vector size="47" baseType="lpstr">
      <vt:lpstr>HY울릉도M</vt:lpstr>
      <vt:lpstr>StarSymbol</vt:lpstr>
      <vt:lpstr>NanumGothic</vt:lpstr>
      <vt:lpstr>돋움체</vt:lpstr>
      <vt:lpstr>맑은 고딕</vt:lpstr>
      <vt:lpstr>-윤고딕330</vt:lpstr>
      <vt:lpstr>Arial</vt:lpstr>
      <vt:lpstr>Calibri</vt:lpstr>
      <vt:lpstr>Consolas</vt:lpstr>
      <vt:lpstr>Impact</vt:lpstr>
      <vt:lpstr>Times New Roman</vt:lpstr>
      <vt:lpstr>Verdana</vt:lpstr>
      <vt:lpstr>Wingdings</vt:lpstr>
      <vt:lpstr>한컴돋움</vt:lpstr>
      <vt:lpstr>한컴바탕</vt:lpstr>
      <vt:lpstr>Office 테마</vt:lpstr>
      <vt:lpstr>1_Office 테마</vt:lpstr>
      <vt:lpstr>Geant4 Simulation using  KISTI-5 supercomputer</vt:lpstr>
      <vt:lpstr>Geant4 Simulation</vt:lpstr>
      <vt:lpstr>Architecture of  KISTI-5 supercomputer</vt:lpstr>
      <vt:lpstr>PowerPoint 프레젠테이션</vt:lpstr>
      <vt:lpstr>KSC helpdesk</vt:lpstr>
      <vt:lpstr>Support Program(R&amp;D혁신지원)</vt:lpstr>
      <vt:lpstr>Account(초보사용자)</vt:lpstr>
      <vt:lpstr>Education(교육)</vt:lpstr>
      <vt:lpstr>시스템 접속</vt:lpstr>
      <vt:lpstr>시스템 접속</vt:lpstr>
      <vt:lpstr>시스템 접속</vt:lpstr>
      <vt:lpstr>시스템 접속</vt:lpstr>
      <vt:lpstr>Linux 기초</vt:lpstr>
      <vt:lpstr>Basic Environment</vt:lpstr>
      <vt:lpstr>HEP software: /apps/applications/hep/</vt:lpstr>
      <vt:lpstr>Geant4 versions</vt:lpstr>
      <vt:lpstr>Geant4 versions</vt:lpstr>
      <vt:lpstr>Example B1</vt:lpstr>
      <vt:lpstr>Example B1 practice</vt:lpstr>
      <vt:lpstr>Example B2</vt:lpstr>
      <vt:lpstr>Example B2 practice</vt:lpstr>
      <vt:lpstr>Example B3</vt:lpstr>
      <vt:lpstr>Example B3 practice</vt:lpstr>
      <vt:lpstr>Example B4</vt:lpstr>
      <vt:lpstr>Example B4 practice</vt:lpstr>
      <vt:lpstr>Example B5</vt:lpstr>
      <vt:lpstr>Example B5 practice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Evolving Architecture for beyond discovery</dc:title>
  <dc:creator>admin</dc:creator>
  <cp:lastModifiedBy>user</cp:lastModifiedBy>
  <cp:revision>650</cp:revision>
  <cp:lastPrinted>2018-10-27T10:06:37Z</cp:lastPrinted>
  <dcterms:created xsi:type="dcterms:W3CDTF">2014-05-31T18:32:23Z</dcterms:created>
  <dcterms:modified xsi:type="dcterms:W3CDTF">2022-12-01T01:44:41Z</dcterms:modified>
</cp:coreProperties>
</file>