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</p:sldMasterIdLst>
  <p:notesMasterIdLst>
    <p:notesMasterId r:id="rId28"/>
  </p:notesMasterIdLst>
  <p:sldIdLst>
    <p:sldId id="920" r:id="rId2"/>
    <p:sldId id="1427" r:id="rId3"/>
    <p:sldId id="1416" r:id="rId4"/>
    <p:sldId id="1380" r:id="rId5"/>
    <p:sldId id="1351" r:id="rId6"/>
    <p:sldId id="1424" r:id="rId7"/>
    <p:sldId id="1069" r:id="rId8"/>
    <p:sldId id="1353" r:id="rId9"/>
    <p:sldId id="1354" r:id="rId10"/>
    <p:sldId id="1355" r:id="rId11"/>
    <p:sldId id="1356" r:id="rId12"/>
    <p:sldId id="1358" r:id="rId13"/>
    <p:sldId id="1372" r:id="rId14"/>
    <p:sldId id="1359" r:id="rId15"/>
    <p:sldId id="1381" r:id="rId16"/>
    <p:sldId id="1425" r:id="rId17"/>
    <p:sldId id="1426" r:id="rId18"/>
    <p:sldId id="1361" r:id="rId19"/>
    <p:sldId id="1362" r:id="rId20"/>
    <p:sldId id="1417" r:id="rId21"/>
    <p:sldId id="1418" r:id="rId22"/>
    <p:sldId id="1419" r:id="rId23"/>
    <p:sldId id="1420" r:id="rId24"/>
    <p:sldId id="1421" r:id="rId25"/>
    <p:sldId id="1422" r:id="rId26"/>
    <p:sldId id="893" r:id="rId2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72" userDrawn="1">
          <p15:clr>
            <a:srgbClr val="A4A3A4"/>
          </p15:clr>
        </p15:guide>
        <p15:guide id="2" pos="5568" userDrawn="1">
          <p15:clr>
            <a:srgbClr val="A4A3A4"/>
          </p15:clr>
        </p15:guide>
        <p15:guide id="4" orient="horz" pos="96" userDrawn="1">
          <p15:clr>
            <a:srgbClr val="A4A3A4"/>
          </p15:clr>
        </p15:guide>
        <p15:guide id="5" orient="horz" pos="2784" userDrawn="1">
          <p15:clr>
            <a:srgbClr val="A4A3A4"/>
          </p15:clr>
        </p15:guide>
        <p15:guide id="6" pos="1008" userDrawn="1">
          <p15:clr>
            <a:srgbClr val="A4A3A4"/>
          </p15:clr>
        </p15:guide>
        <p15:guide id="7" pos="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  <a:srgbClr val="3D3DFF"/>
    <a:srgbClr val="E98517"/>
    <a:srgbClr val="A52929"/>
    <a:srgbClr val="FA8072"/>
    <a:srgbClr val="87ACF1"/>
    <a:srgbClr val="FF9999"/>
    <a:srgbClr val="FF0066"/>
    <a:srgbClr val="FFCC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D6381B-F90E-4F18-B1C5-854606D37460}" v="530" dt="2026-08-18T12:32:56.0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075" autoAdjust="0"/>
  </p:normalViewPr>
  <p:slideViewPr>
    <p:cSldViewPr>
      <p:cViewPr varScale="1">
        <p:scale>
          <a:sx n="85" d="100"/>
          <a:sy n="85" d="100"/>
        </p:scale>
        <p:origin x="378" y="48"/>
      </p:cViewPr>
      <p:guideLst>
        <p:guide orient="horz" pos="4272"/>
        <p:guide pos="5568"/>
        <p:guide orient="horz" pos="96"/>
        <p:guide orient="horz" pos="2784"/>
        <p:guide pos="1008"/>
        <p:guide pos="19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, Doojin" userId="42beb8f5-9d70-4908-adcf-a3e030d5dafe" providerId="ADAL" clId="{48DD10AD-6808-438E-9F89-854188E48045}"/>
    <pc:docChg chg="undo custSel mod addSld delSld modSld sldOrd modMainMaster">
      <pc:chgData name="Kim, Doojin" userId="42beb8f5-9d70-4908-adcf-a3e030d5dafe" providerId="ADAL" clId="{48DD10AD-6808-438E-9F89-854188E48045}" dt="2026-08-19T01:08:34.818" v="20947" actId="1035"/>
      <pc:docMkLst>
        <pc:docMk/>
      </pc:docMkLst>
      <pc:sldChg chg="modSp mod">
        <pc:chgData name="Kim, Doojin" userId="42beb8f5-9d70-4908-adcf-a3e030d5dafe" providerId="ADAL" clId="{48DD10AD-6808-438E-9F89-854188E48045}" dt="2026-08-12T17:39:49.014" v="18840" actId="207"/>
        <pc:sldMkLst>
          <pc:docMk/>
          <pc:sldMk cId="2761704172" sldId="893"/>
        </pc:sldMkLst>
        <pc:spChg chg="mod">
          <ac:chgData name="Kim, Doojin" userId="42beb8f5-9d70-4908-adcf-a3e030d5dafe" providerId="ADAL" clId="{48DD10AD-6808-438E-9F89-854188E48045}" dt="2026-08-11T02:31:07.714" v="17999" actId="6549"/>
          <ac:spMkLst>
            <pc:docMk/>
            <pc:sldMk cId="2761704172" sldId="893"/>
            <ac:spMk id="2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2T17:39:49.014" v="18840" actId="207"/>
          <ac:spMkLst>
            <pc:docMk/>
            <pc:sldMk cId="2761704172" sldId="893"/>
            <ac:spMk id="11" creationId="{53194597-E086-66E9-AB4D-81DF5E65034B}"/>
          </ac:spMkLst>
        </pc:spChg>
      </pc:sldChg>
      <pc:sldChg chg="addSp delSp modSp mod">
        <pc:chgData name="Kim, Doojin" userId="42beb8f5-9d70-4908-adcf-a3e030d5dafe" providerId="ADAL" clId="{48DD10AD-6808-438E-9F89-854188E48045}" dt="2026-08-19T01:08:34.818" v="20947" actId="1035"/>
        <pc:sldMkLst>
          <pc:docMk/>
          <pc:sldMk cId="377949688" sldId="920"/>
        </pc:sldMkLst>
        <pc:spChg chg="mod">
          <ac:chgData name="Kim, Doojin" userId="42beb8f5-9d70-4908-adcf-a3e030d5dafe" providerId="ADAL" clId="{48DD10AD-6808-438E-9F89-854188E48045}" dt="2026-08-08T19:45:52.035" v="17253" actId="20577"/>
          <ac:spMkLst>
            <pc:docMk/>
            <pc:sldMk cId="377949688" sldId="920"/>
            <ac:spMk id="2" creationId="{00000000-0000-0000-0000-000000000000}"/>
          </ac:spMkLst>
        </pc:spChg>
        <pc:spChg chg="add mod">
          <ac:chgData name="Kim, Doojin" userId="42beb8f5-9d70-4908-adcf-a3e030d5dafe" providerId="ADAL" clId="{48DD10AD-6808-438E-9F89-854188E48045}" dt="2026-08-08T19:52:01.053" v="17416" actId="113"/>
          <ac:spMkLst>
            <pc:docMk/>
            <pc:sldMk cId="377949688" sldId="920"/>
            <ac:spMk id="5" creationId="{E15E2399-B121-16D3-C6EB-C1F356B86100}"/>
          </ac:spMkLst>
        </pc:spChg>
        <pc:picChg chg="add mod ord">
          <ac:chgData name="Kim, Doojin" userId="42beb8f5-9d70-4908-adcf-a3e030d5dafe" providerId="ADAL" clId="{48DD10AD-6808-438E-9F89-854188E48045}" dt="2026-08-19T01:04:29.408" v="20933" actId="1036"/>
          <ac:picMkLst>
            <pc:docMk/>
            <pc:sldMk cId="377949688" sldId="920"/>
            <ac:picMk id="4" creationId="{8989268A-06DC-C984-FA41-010E4C2EFE42}"/>
          </ac:picMkLst>
        </pc:picChg>
        <pc:picChg chg="add mod ord">
          <ac:chgData name="Kim, Doojin" userId="42beb8f5-9d70-4908-adcf-a3e030d5dafe" providerId="ADAL" clId="{48DD10AD-6808-438E-9F89-854188E48045}" dt="2026-08-19T01:05:42.623" v="20937" actId="167"/>
          <ac:picMkLst>
            <pc:docMk/>
            <pc:sldMk cId="377949688" sldId="920"/>
            <ac:picMk id="8" creationId="{B87C2E03-51C9-34DC-2248-ED0CF21D892C}"/>
          </ac:picMkLst>
        </pc:picChg>
        <pc:picChg chg="add mod ord">
          <ac:chgData name="Kim, Doojin" userId="42beb8f5-9d70-4908-adcf-a3e030d5dafe" providerId="ADAL" clId="{48DD10AD-6808-438E-9F89-854188E48045}" dt="2026-08-19T01:08:34.818" v="20947" actId="1035"/>
          <ac:picMkLst>
            <pc:docMk/>
            <pc:sldMk cId="377949688" sldId="920"/>
            <ac:picMk id="10" creationId="{C4815F43-1A90-42E6-E326-964966DE60DF}"/>
          </ac:picMkLst>
        </pc:picChg>
      </pc:sldChg>
      <pc:sldChg chg="delSp modSp add mod modTransition">
        <pc:chgData name="Kim, Doojin" userId="42beb8f5-9d70-4908-adcf-a3e030d5dafe" providerId="ADAL" clId="{48DD10AD-6808-438E-9F89-854188E48045}" dt="2026-08-17T07:50:19.378" v="20032" actId="1035"/>
        <pc:sldMkLst>
          <pc:docMk/>
          <pc:sldMk cId="1361195047" sldId="1069"/>
        </pc:sldMkLst>
        <pc:spChg chg="mod">
          <ac:chgData name="Kim, Doojin" userId="42beb8f5-9d70-4908-adcf-a3e030d5dafe" providerId="ADAL" clId="{48DD10AD-6808-438E-9F89-854188E48045}" dt="2026-08-11T01:52:03.046" v="17614" actId="20577"/>
          <ac:spMkLst>
            <pc:docMk/>
            <pc:sldMk cId="1361195047" sldId="1069"/>
            <ac:spMk id="2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7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43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44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46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52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55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58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60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66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69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72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74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82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85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94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95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1T01:52:39.070" v="17623" actId="1036"/>
          <ac:spMkLst>
            <pc:docMk/>
            <pc:sldMk cId="1361195047" sldId="1069"/>
            <ac:spMk id="98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99" creationId="{00000000-0000-0000-0000-000000000000}"/>
          </ac:spMkLst>
        </pc:spChg>
        <pc:spChg chg="mod">
          <ac:chgData name="Kim, Doojin" userId="42beb8f5-9d70-4908-adcf-a3e030d5dafe" providerId="ADAL" clId="{48DD10AD-6808-438E-9F89-854188E48045}" dt="2026-08-17T07:50:19.378" v="20032" actId="1035"/>
          <ac:spMkLst>
            <pc:docMk/>
            <pc:sldMk cId="1361195047" sldId="1069"/>
            <ac:spMk id="101" creationId="{00000000-0000-0000-0000-000000000000}"/>
          </ac:spMkLst>
        </pc:spChg>
      </pc:sldChg>
      <pc:sldChg chg="addSp modSp add mod modTransition modAnim">
        <pc:chgData name="Kim, Doojin" userId="42beb8f5-9d70-4908-adcf-a3e030d5dafe" providerId="ADAL" clId="{48DD10AD-6808-438E-9F89-854188E48045}" dt="2026-08-18T12:32:56.022" v="20787"/>
        <pc:sldMkLst>
          <pc:docMk/>
          <pc:sldMk cId="3696607677" sldId="1351"/>
        </pc:sldMkLst>
        <pc:spChg chg="mod">
          <ac:chgData name="Kim, Doojin" userId="42beb8f5-9d70-4908-adcf-a3e030d5dafe" providerId="ADAL" clId="{48DD10AD-6808-438E-9F89-854188E48045}" dt="2026-08-08T20:23:24.920" v="17531" actId="6549"/>
          <ac:spMkLst>
            <pc:docMk/>
            <pc:sldMk cId="3696607677" sldId="1351"/>
            <ac:spMk id="2" creationId="{7F8E8A8B-3A60-E4E9-B09F-E934794F8ED4}"/>
          </ac:spMkLst>
        </pc:spChg>
        <pc:spChg chg="mod">
          <ac:chgData name="Kim, Doojin" userId="42beb8f5-9d70-4908-adcf-a3e030d5dafe" providerId="ADAL" clId="{48DD10AD-6808-438E-9F89-854188E48045}" dt="2026-08-18T12:32:51.001" v="20785" actId="164"/>
          <ac:spMkLst>
            <pc:docMk/>
            <pc:sldMk cId="3696607677" sldId="1351"/>
            <ac:spMk id="6" creationId="{B84694C3-6AE8-2014-A89D-CF0994177DEC}"/>
          </ac:spMkLst>
        </pc:spChg>
        <pc:grpChg chg="add mod">
          <ac:chgData name="Kim, Doojin" userId="42beb8f5-9d70-4908-adcf-a3e030d5dafe" providerId="ADAL" clId="{48DD10AD-6808-438E-9F89-854188E48045}" dt="2026-08-18T12:32:51.001" v="20785" actId="164"/>
          <ac:grpSpMkLst>
            <pc:docMk/>
            <pc:sldMk cId="3696607677" sldId="1351"/>
            <ac:grpSpMk id="5" creationId="{97882173-96E6-1B0D-E2F0-4B5221D182C9}"/>
          </ac:grpSpMkLst>
        </pc:grpChg>
        <pc:picChg chg="mod">
          <ac:chgData name="Kim, Doojin" userId="42beb8f5-9d70-4908-adcf-a3e030d5dafe" providerId="ADAL" clId="{48DD10AD-6808-438E-9F89-854188E48045}" dt="2026-08-18T12:32:51.001" v="20785" actId="164"/>
          <ac:picMkLst>
            <pc:docMk/>
            <pc:sldMk cId="3696607677" sldId="1351"/>
            <ac:picMk id="8" creationId="{9E0183E1-4381-0D3D-2FDA-89F1830D2E51}"/>
          </ac:picMkLst>
        </pc:picChg>
        <pc:picChg chg="mod">
          <ac:chgData name="Kim, Doojin" userId="42beb8f5-9d70-4908-adcf-a3e030d5dafe" providerId="ADAL" clId="{48DD10AD-6808-438E-9F89-854188E48045}" dt="2026-08-18T12:32:51.001" v="20785" actId="164"/>
          <ac:picMkLst>
            <pc:docMk/>
            <pc:sldMk cId="3696607677" sldId="1351"/>
            <ac:picMk id="9" creationId="{8329B1D6-17C1-3BE2-A2E7-68FC3A74A16B}"/>
          </ac:picMkLst>
        </pc:picChg>
      </pc:sldChg>
      <pc:sldChg chg="add modTransition">
        <pc:chgData name="Kim, Doojin" userId="42beb8f5-9d70-4908-adcf-a3e030d5dafe" providerId="ADAL" clId="{48DD10AD-6808-438E-9F89-854188E48045}" dt="2026-08-12T17:41:08.093" v="18845"/>
        <pc:sldMkLst>
          <pc:docMk/>
          <pc:sldMk cId="2082065425" sldId="1353"/>
        </pc:sldMkLst>
      </pc:sldChg>
      <pc:sldChg chg="add modTransition">
        <pc:chgData name="Kim, Doojin" userId="42beb8f5-9d70-4908-adcf-a3e030d5dafe" providerId="ADAL" clId="{48DD10AD-6808-438E-9F89-854188E48045}" dt="2026-08-12T17:41:04.598" v="18844"/>
        <pc:sldMkLst>
          <pc:docMk/>
          <pc:sldMk cId="3809204414" sldId="1354"/>
        </pc:sldMkLst>
      </pc:sldChg>
      <pc:sldChg chg="add modTransition">
        <pc:chgData name="Kim, Doojin" userId="42beb8f5-9d70-4908-adcf-a3e030d5dafe" providerId="ADAL" clId="{48DD10AD-6808-438E-9F89-854188E48045}" dt="2026-08-12T17:40:52.990" v="18843"/>
        <pc:sldMkLst>
          <pc:docMk/>
          <pc:sldMk cId="1273417656" sldId="1355"/>
        </pc:sldMkLst>
      </pc:sldChg>
      <pc:sldChg chg="add modTransition">
        <pc:chgData name="Kim, Doojin" userId="42beb8f5-9d70-4908-adcf-a3e030d5dafe" providerId="ADAL" clId="{48DD10AD-6808-438E-9F89-854188E48045}" dt="2026-08-12T17:40:49.447" v="18842"/>
        <pc:sldMkLst>
          <pc:docMk/>
          <pc:sldMk cId="3528325684" sldId="1356"/>
        </pc:sldMkLst>
      </pc:sldChg>
      <pc:sldChg chg="modSp add mod modTransition">
        <pc:chgData name="Kim, Doojin" userId="42beb8f5-9d70-4908-adcf-a3e030d5dafe" providerId="ADAL" clId="{48DD10AD-6808-438E-9F89-854188E48045}" dt="2026-08-12T17:40:45.666" v="18841"/>
        <pc:sldMkLst>
          <pc:docMk/>
          <pc:sldMk cId="395583432" sldId="1358"/>
        </pc:sldMkLst>
        <pc:spChg chg="mod">
          <ac:chgData name="Kim, Doojin" userId="42beb8f5-9d70-4908-adcf-a3e030d5dafe" providerId="ADAL" clId="{48DD10AD-6808-438E-9F89-854188E48045}" dt="2026-08-11T01:54:44.890" v="17663" actId="1037"/>
          <ac:spMkLst>
            <pc:docMk/>
            <pc:sldMk cId="395583432" sldId="1358"/>
            <ac:spMk id="34" creationId="{1EECB14D-8480-EC0F-233E-59D69218C397}"/>
          </ac:spMkLst>
        </pc:spChg>
      </pc:sldChg>
      <pc:sldChg chg="add modTransition">
        <pc:chgData name="Kim, Doojin" userId="42beb8f5-9d70-4908-adcf-a3e030d5dafe" providerId="ADAL" clId="{48DD10AD-6808-438E-9F89-854188E48045}" dt="2026-08-13T05:40:38.819" v="19310"/>
        <pc:sldMkLst>
          <pc:docMk/>
          <pc:sldMk cId="1859533439" sldId="1359"/>
        </pc:sldMkLst>
      </pc:sldChg>
      <pc:sldChg chg="add modTransition">
        <pc:chgData name="Kim, Doojin" userId="42beb8f5-9d70-4908-adcf-a3e030d5dafe" providerId="ADAL" clId="{48DD10AD-6808-438E-9F89-854188E48045}" dt="2026-08-13T05:40:26.293" v="19309"/>
        <pc:sldMkLst>
          <pc:docMk/>
          <pc:sldMk cId="2376018919" sldId="1361"/>
        </pc:sldMkLst>
      </pc:sldChg>
      <pc:sldChg chg="addSp modSp add mod modTransition">
        <pc:chgData name="Kim, Doojin" userId="42beb8f5-9d70-4908-adcf-a3e030d5dafe" providerId="ADAL" clId="{48DD10AD-6808-438E-9F89-854188E48045}" dt="2026-08-18T05:31:40.559" v="20552" actId="20577"/>
        <pc:sldMkLst>
          <pc:docMk/>
          <pc:sldMk cId="974724003" sldId="1362"/>
        </pc:sldMkLst>
        <pc:spChg chg="mod">
          <ac:chgData name="Kim, Doojin" userId="42beb8f5-9d70-4908-adcf-a3e030d5dafe" providerId="ADAL" clId="{48DD10AD-6808-438E-9F89-854188E48045}" dt="2026-08-18T05:31:40.559" v="20552" actId="20577"/>
          <ac:spMkLst>
            <pc:docMk/>
            <pc:sldMk cId="974724003" sldId="1362"/>
            <ac:spMk id="2" creationId="{29FFB8F6-1C4F-49B3-2DC8-7D25D64E5367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8" creationId="{2A131A69-AD00-81C8-6A18-AC86A819A7C9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9" creationId="{861876BE-0180-AD24-A52C-D9F4DD0A822B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10" creationId="{F5758230-3A09-82C1-6501-535383112E46}"/>
          </ac:spMkLst>
        </pc:spChg>
        <pc:spChg chg="mod">
          <ac:chgData name="Kim, Doojin" userId="42beb8f5-9d70-4908-adcf-a3e030d5dafe" providerId="ADAL" clId="{48DD10AD-6808-438E-9F89-854188E48045}" dt="2026-08-18T01:12:50.633" v="20317" actId="164"/>
          <ac:spMkLst>
            <pc:docMk/>
            <pc:sldMk cId="974724003" sldId="1362"/>
            <ac:spMk id="13" creationId="{813E2CC1-3351-4CDE-566D-6EA1248A972C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14" creationId="{8B338E6E-BA78-083E-F162-EBA59C83F3C3}"/>
          </ac:spMkLst>
        </pc:spChg>
        <pc:spChg chg="mod">
          <ac:chgData name="Kim, Doojin" userId="42beb8f5-9d70-4908-adcf-a3e030d5dafe" providerId="ADAL" clId="{48DD10AD-6808-438E-9F89-854188E48045}" dt="2026-08-18T01:12:50.633" v="20317" actId="164"/>
          <ac:spMkLst>
            <pc:docMk/>
            <pc:sldMk cId="974724003" sldId="1362"/>
            <ac:spMk id="16" creationId="{7BFE7E21-8514-C69C-4856-B4DD62BF2D0A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18" creationId="{A2F57958-1A1F-8172-4D72-ED908DAA7CFE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19" creationId="{6B00E0DB-21B3-70A7-E04F-B7F93D094E10}"/>
          </ac:spMkLst>
        </pc:spChg>
        <pc:spChg chg="mod">
          <ac:chgData name="Kim, Doojin" userId="42beb8f5-9d70-4908-adcf-a3e030d5dafe" providerId="ADAL" clId="{48DD10AD-6808-438E-9F89-854188E48045}" dt="2026-08-18T01:12:50.633" v="20317" actId="164"/>
          <ac:spMkLst>
            <pc:docMk/>
            <pc:sldMk cId="974724003" sldId="1362"/>
            <ac:spMk id="20" creationId="{95AC85A6-663A-4A25-856C-C1392B662E43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21" creationId="{1FD39067-8FC2-2AC4-F63C-C2EA5341189A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23" creationId="{345E2649-E6DE-142E-0290-7CCABDCEB451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24" creationId="{CA97B9F1-FE3E-86BF-A5DA-100D4FFA1912}"/>
          </ac:spMkLst>
        </pc:spChg>
        <pc:spChg chg="mod">
          <ac:chgData name="Kim, Doojin" userId="42beb8f5-9d70-4908-adcf-a3e030d5dafe" providerId="ADAL" clId="{48DD10AD-6808-438E-9F89-854188E48045}" dt="2026-08-18T01:12:50.633" v="20317" actId="164"/>
          <ac:spMkLst>
            <pc:docMk/>
            <pc:sldMk cId="974724003" sldId="1362"/>
            <ac:spMk id="25" creationId="{83D4024D-AB82-D000-B0DF-40E2032F59C8}"/>
          </ac:spMkLst>
        </pc:spChg>
        <pc:spChg chg="mod">
          <ac:chgData name="Kim, Doojin" userId="42beb8f5-9d70-4908-adcf-a3e030d5dafe" providerId="ADAL" clId="{48DD10AD-6808-438E-9F89-854188E48045}" dt="2026-08-18T01:12:50.633" v="20317" actId="164"/>
          <ac:spMkLst>
            <pc:docMk/>
            <pc:sldMk cId="974724003" sldId="1362"/>
            <ac:spMk id="26" creationId="{1D7401D0-615B-3446-88EA-28045D4A3DF6}"/>
          </ac:spMkLst>
        </pc:spChg>
        <pc:spChg chg="mod">
          <ac:chgData name="Kim, Doojin" userId="42beb8f5-9d70-4908-adcf-a3e030d5dafe" providerId="ADAL" clId="{48DD10AD-6808-438E-9F89-854188E48045}" dt="2026-08-18T01:13:06.618" v="20340" actId="1035"/>
          <ac:spMkLst>
            <pc:docMk/>
            <pc:sldMk cId="974724003" sldId="1362"/>
            <ac:spMk id="31" creationId="{80429AD9-2754-1D5D-0B78-DE5616647158}"/>
          </ac:spMkLst>
        </pc:spChg>
        <pc:spChg chg="add mod">
          <ac:chgData name="Kim, Doojin" userId="42beb8f5-9d70-4908-adcf-a3e030d5dafe" providerId="ADAL" clId="{48DD10AD-6808-438E-9F89-854188E48045}" dt="2026-08-18T01:13:51.467" v="20366" actId="1038"/>
          <ac:spMkLst>
            <pc:docMk/>
            <pc:sldMk cId="974724003" sldId="1362"/>
            <ac:spMk id="36" creationId="{23B7E876-58F9-A796-71DF-E117B1768CB3}"/>
          </ac:spMkLst>
        </pc:spChg>
        <pc:grpChg chg="mod">
          <ac:chgData name="Kim, Doojin" userId="42beb8f5-9d70-4908-adcf-a3e030d5dafe" providerId="ADAL" clId="{48DD10AD-6808-438E-9F89-854188E48045}" dt="2026-08-18T01:12:54.515" v="20318"/>
          <ac:grpSpMkLst>
            <pc:docMk/>
            <pc:sldMk cId="974724003" sldId="1362"/>
            <ac:grpSpMk id="32" creationId="{B87FDDFF-B76B-BC98-3C19-495796D2FB57}"/>
          </ac:grpSpMkLst>
        </pc:grpChg>
        <pc:picChg chg="mod">
          <ac:chgData name="Kim, Doojin" userId="42beb8f5-9d70-4908-adcf-a3e030d5dafe" providerId="ADAL" clId="{48DD10AD-6808-438E-9F89-854188E48045}" dt="2026-08-18T01:12:38.396" v="20316" actId="14100"/>
          <ac:picMkLst>
            <pc:docMk/>
            <pc:sldMk cId="974724003" sldId="1362"/>
            <ac:picMk id="4" creationId="{EF4F7818-A86C-9D7E-F96B-2A16E4263A6D}"/>
          </ac:picMkLst>
        </pc:picChg>
        <pc:picChg chg="add mod">
          <ac:chgData name="Kim, Doojin" userId="42beb8f5-9d70-4908-adcf-a3e030d5dafe" providerId="ADAL" clId="{48DD10AD-6808-438E-9F89-854188E48045}" dt="2026-08-18T01:13:22.409" v="20343" actId="1076"/>
          <ac:picMkLst>
            <pc:docMk/>
            <pc:sldMk cId="974724003" sldId="1362"/>
            <ac:picMk id="34" creationId="{75ADA2B8-B3CF-E09D-B4EB-A83960C4BECC}"/>
          </ac:picMkLst>
        </pc:picChg>
      </pc:sldChg>
      <pc:sldChg chg="modSp add mod modTransition">
        <pc:chgData name="Kim, Doojin" userId="42beb8f5-9d70-4908-adcf-a3e030d5dafe" providerId="ADAL" clId="{48DD10AD-6808-438E-9F89-854188E48045}" dt="2026-08-13T05:40:41.899" v="19311"/>
        <pc:sldMkLst>
          <pc:docMk/>
          <pc:sldMk cId="3336600214" sldId="1372"/>
        </pc:sldMkLst>
        <pc:spChg chg="mod">
          <ac:chgData name="Kim, Doojin" userId="42beb8f5-9d70-4908-adcf-a3e030d5dafe" providerId="ADAL" clId="{48DD10AD-6808-438E-9F89-854188E48045}" dt="2026-08-11T01:55:45.453" v="17676" actId="20577"/>
          <ac:spMkLst>
            <pc:docMk/>
            <pc:sldMk cId="3336600214" sldId="1372"/>
            <ac:spMk id="13" creationId="{80C70A36-7733-7849-C7FF-A4B6238A34C4}"/>
          </ac:spMkLst>
        </pc:spChg>
      </pc:sldChg>
      <pc:sldChg chg="addSp delSp modSp add mod">
        <pc:chgData name="Kim, Doojin" userId="42beb8f5-9d70-4908-adcf-a3e030d5dafe" providerId="ADAL" clId="{48DD10AD-6808-438E-9F89-854188E48045}" dt="2026-08-18T07:23:39.975" v="20627" actId="1036"/>
        <pc:sldMkLst>
          <pc:docMk/>
          <pc:sldMk cId="690109264" sldId="1380"/>
        </pc:sldMkLst>
        <pc:spChg chg="mod">
          <ac:chgData name="Kim, Doojin" userId="42beb8f5-9d70-4908-adcf-a3e030d5dafe" providerId="ADAL" clId="{48DD10AD-6808-438E-9F89-854188E48045}" dt="2026-08-18T07:23:30.746" v="20615" actId="1036"/>
          <ac:spMkLst>
            <pc:docMk/>
            <pc:sldMk cId="690109264" sldId="1380"/>
            <ac:spMk id="4" creationId="{1C88A312-DD8C-0F14-8FE8-BA9F84B24EE1}"/>
          </ac:spMkLst>
        </pc:spChg>
        <pc:spChg chg="mod">
          <ac:chgData name="Kim, Doojin" userId="42beb8f5-9d70-4908-adcf-a3e030d5dafe" providerId="ADAL" clId="{48DD10AD-6808-438E-9F89-854188E48045}" dt="2026-08-18T07:22:20.268" v="20602" actId="1036"/>
          <ac:spMkLst>
            <pc:docMk/>
            <pc:sldMk cId="690109264" sldId="1380"/>
            <ac:spMk id="5" creationId="{403E9094-FA25-7BCE-0058-715734986F4E}"/>
          </ac:spMkLst>
        </pc:spChg>
        <pc:spChg chg="add mod">
          <ac:chgData name="Kim, Doojin" userId="42beb8f5-9d70-4908-adcf-a3e030d5dafe" providerId="ADAL" clId="{48DD10AD-6808-438E-9F89-854188E48045}" dt="2026-08-18T07:21:58.702" v="20598" actId="1076"/>
          <ac:spMkLst>
            <pc:docMk/>
            <pc:sldMk cId="690109264" sldId="1380"/>
            <ac:spMk id="8" creationId="{FDC03FE5-476E-4E9C-B52E-1639F65DED43}"/>
          </ac:spMkLst>
        </pc:spChg>
        <pc:spChg chg="del">
          <ac:chgData name="Kim, Doojin" userId="42beb8f5-9d70-4908-adcf-a3e030d5dafe" providerId="ADAL" clId="{48DD10AD-6808-438E-9F89-854188E48045}" dt="2026-08-18T07:20:29.538" v="20580" actId="478"/>
          <ac:spMkLst>
            <pc:docMk/>
            <pc:sldMk cId="690109264" sldId="1380"/>
            <ac:spMk id="16" creationId="{E4C4D649-D9C8-3397-2138-21F2B8B6EE28}"/>
          </ac:spMkLst>
        </pc:spChg>
        <pc:spChg chg="mod">
          <ac:chgData name="Kim, Doojin" userId="42beb8f5-9d70-4908-adcf-a3e030d5dafe" providerId="ADAL" clId="{48DD10AD-6808-438E-9F89-854188E48045}" dt="2026-08-18T07:20:10.469" v="20568" actId="1037"/>
          <ac:spMkLst>
            <pc:docMk/>
            <pc:sldMk cId="690109264" sldId="1380"/>
            <ac:spMk id="17" creationId="{B81F538A-BCCE-CAA7-2EFA-8A1721342DED}"/>
          </ac:spMkLst>
        </pc:spChg>
        <pc:spChg chg="mod">
          <ac:chgData name="Kim, Doojin" userId="42beb8f5-9d70-4908-adcf-a3e030d5dafe" providerId="ADAL" clId="{48DD10AD-6808-438E-9F89-854188E48045}" dt="2026-08-18T07:20:16.194" v="20579" actId="1038"/>
          <ac:spMkLst>
            <pc:docMk/>
            <pc:sldMk cId="690109264" sldId="1380"/>
            <ac:spMk id="18" creationId="{58119109-0944-3181-4F1C-3E28DB496BBE}"/>
          </ac:spMkLst>
        </pc:spChg>
        <pc:spChg chg="mod">
          <ac:chgData name="Kim, Doojin" userId="42beb8f5-9d70-4908-adcf-a3e030d5dafe" providerId="ADAL" clId="{48DD10AD-6808-438E-9F89-854188E48045}" dt="2026-08-18T07:23:39.975" v="20627" actId="1036"/>
          <ac:spMkLst>
            <pc:docMk/>
            <pc:sldMk cId="690109264" sldId="1380"/>
            <ac:spMk id="19" creationId="{92B050DD-3AB9-05E4-96AB-3E118738974B}"/>
          </ac:spMkLst>
        </pc:spChg>
        <pc:spChg chg="mod">
          <ac:chgData name="Kim, Doojin" userId="42beb8f5-9d70-4908-adcf-a3e030d5dafe" providerId="ADAL" clId="{48DD10AD-6808-438E-9F89-854188E48045}" dt="2026-08-17T08:00:39.987" v="20101" actId="207"/>
          <ac:spMkLst>
            <pc:docMk/>
            <pc:sldMk cId="690109264" sldId="1380"/>
            <ac:spMk id="20" creationId="{3C9CAAC3-1C21-079F-4EC8-195B8C950789}"/>
          </ac:spMkLst>
        </pc:spChg>
        <pc:picChg chg="add mod ord">
          <ac:chgData name="Kim, Doojin" userId="42beb8f5-9d70-4908-adcf-a3e030d5dafe" providerId="ADAL" clId="{48DD10AD-6808-438E-9F89-854188E48045}" dt="2026-08-18T07:19:58.933" v="20556" actId="167"/>
          <ac:picMkLst>
            <pc:docMk/>
            <pc:sldMk cId="690109264" sldId="1380"/>
            <ac:picMk id="7" creationId="{6AA56729-FBDD-E142-F41C-00D621E0FC78}"/>
          </ac:picMkLst>
        </pc:picChg>
        <pc:cxnChg chg="mod">
          <ac:chgData name="Kim, Doojin" userId="42beb8f5-9d70-4908-adcf-a3e030d5dafe" providerId="ADAL" clId="{48DD10AD-6808-438E-9F89-854188E48045}" dt="2026-08-18T07:22:26.124" v="20603" actId="14100"/>
          <ac:cxnSpMkLst>
            <pc:docMk/>
            <pc:sldMk cId="690109264" sldId="1380"/>
            <ac:cxnSpMk id="10" creationId="{EB1FE028-EC53-6EFF-9D66-C8F22A8F6609}"/>
          </ac:cxnSpMkLst>
        </pc:cxnChg>
      </pc:sldChg>
      <pc:sldChg chg="add">
        <pc:chgData name="Kim, Doojin" userId="42beb8f5-9d70-4908-adcf-a3e030d5dafe" providerId="ADAL" clId="{48DD10AD-6808-438E-9F89-854188E48045}" dt="2026-08-11T01:51:10.472" v="17532"/>
        <pc:sldMkLst>
          <pc:docMk/>
          <pc:sldMk cId="663739152" sldId="1381"/>
        </pc:sldMkLst>
      </pc:sldChg>
      <pc:sldChg chg="addSp modSp new mod addAnim delAnim modAnim">
        <pc:chgData name="Kim, Doojin" userId="42beb8f5-9d70-4908-adcf-a3e030d5dafe" providerId="ADAL" clId="{48DD10AD-6808-438E-9F89-854188E48045}" dt="2026-08-17T08:09:56.745" v="20314"/>
        <pc:sldMkLst>
          <pc:docMk/>
          <pc:sldMk cId="1001556208" sldId="1416"/>
        </pc:sldMkLst>
        <pc:spChg chg="mod">
          <ac:chgData name="Kim, Doojin" userId="42beb8f5-9d70-4908-adcf-a3e030d5dafe" providerId="ADAL" clId="{48DD10AD-6808-438E-9F89-854188E48045}" dt="2026-08-08T20:20:12.464" v="17494" actId="20577"/>
          <ac:spMkLst>
            <pc:docMk/>
            <pc:sldMk cId="1001556208" sldId="1416"/>
            <ac:spMk id="2" creationId="{8E291F8E-5BCF-2077-403C-3EFB78EF7DFF}"/>
          </ac:spMkLst>
        </pc:spChg>
        <pc:spChg chg="mod">
          <ac:chgData name="Kim, Doojin" userId="42beb8f5-9d70-4908-adcf-a3e030d5dafe" providerId="ADAL" clId="{48DD10AD-6808-438E-9F89-854188E48045}" dt="2026-08-17T08:06:05.601" v="20110" actId="14100"/>
          <ac:spMkLst>
            <pc:docMk/>
            <pc:sldMk cId="1001556208" sldId="1416"/>
            <ac:spMk id="6" creationId="{CB16FFF3-3949-AA5B-D67B-1CFA772D9A28}"/>
          </ac:spMkLst>
        </pc:spChg>
        <pc:spChg chg="mod">
          <ac:chgData name="Kim, Doojin" userId="42beb8f5-9d70-4908-adcf-a3e030d5dafe" providerId="ADAL" clId="{48DD10AD-6808-438E-9F89-854188E48045}" dt="2026-08-17T08:06:05.601" v="20110" actId="14100"/>
          <ac:spMkLst>
            <pc:docMk/>
            <pc:sldMk cId="1001556208" sldId="1416"/>
            <ac:spMk id="12" creationId="{F022E4A4-919B-72CB-DFBB-4F876A266B78}"/>
          </ac:spMkLst>
        </pc:spChg>
        <pc:spChg chg="mod">
          <ac:chgData name="Kim, Doojin" userId="42beb8f5-9d70-4908-adcf-a3e030d5dafe" providerId="ADAL" clId="{48DD10AD-6808-438E-9F89-854188E48045}" dt="2026-08-17T08:06:30.822" v="20116" actId="255"/>
          <ac:spMkLst>
            <pc:docMk/>
            <pc:sldMk cId="1001556208" sldId="1416"/>
            <ac:spMk id="13" creationId="{E3EE66AE-EBB2-6B26-38D3-DA9D41BADB18}"/>
          </ac:spMkLst>
        </pc:spChg>
        <pc:spChg chg="mod">
          <ac:chgData name="Kim, Doojin" userId="42beb8f5-9d70-4908-adcf-a3e030d5dafe" providerId="ADAL" clId="{48DD10AD-6808-438E-9F89-854188E48045}" dt="2026-08-17T08:06:25.430" v="20115" actId="255"/>
          <ac:spMkLst>
            <pc:docMk/>
            <pc:sldMk cId="1001556208" sldId="1416"/>
            <ac:spMk id="14" creationId="{D4B144A6-11F7-CF92-BB2E-1EF2D4DA836F}"/>
          </ac:spMkLst>
        </pc:spChg>
        <pc:spChg chg="add mod">
          <ac:chgData name="Kim, Doojin" userId="42beb8f5-9d70-4908-adcf-a3e030d5dafe" providerId="ADAL" clId="{48DD10AD-6808-438E-9F89-854188E48045}" dt="2026-08-17T08:09:27.489" v="20308" actId="207"/>
          <ac:spMkLst>
            <pc:docMk/>
            <pc:sldMk cId="1001556208" sldId="1416"/>
            <ac:spMk id="17" creationId="{D3F9027E-E30A-DC43-E807-49A13D5117BE}"/>
          </ac:spMkLst>
        </pc:spChg>
        <pc:grpChg chg="add mod">
          <ac:chgData name="Kim, Doojin" userId="42beb8f5-9d70-4908-adcf-a3e030d5dafe" providerId="ADAL" clId="{48DD10AD-6808-438E-9F89-854188E48045}" dt="2026-08-17T08:06:05.601" v="20110" actId="14100"/>
          <ac:grpSpMkLst>
            <pc:docMk/>
            <pc:sldMk cId="1001556208" sldId="1416"/>
            <ac:grpSpMk id="5" creationId="{71AFFE8C-D548-FB73-6940-710A85F4DE0D}"/>
          </ac:grpSpMkLst>
        </pc:grpChg>
        <pc:picChg chg="add mod ord">
          <ac:chgData name="Kim, Doojin" userId="42beb8f5-9d70-4908-adcf-a3e030d5dafe" providerId="ADAL" clId="{48DD10AD-6808-438E-9F89-854188E48045}" dt="2026-08-17T08:06:15.666" v="20114" actId="1076"/>
          <ac:picMkLst>
            <pc:docMk/>
            <pc:sldMk cId="1001556208" sldId="1416"/>
            <ac:picMk id="4" creationId="{108358C4-CCF4-DEC9-3F91-83AB073980E6}"/>
          </ac:picMkLst>
        </pc:picChg>
        <pc:picChg chg="mod">
          <ac:chgData name="Kim, Doojin" userId="42beb8f5-9d70-4908-adcf-a3e030d5dafe" providerId="ADAL" clId="{48DD10AD-6808-438E-9F89-854188E48045}" dt="2026-08-17T08:06:05.601" v="20110" actId="14100"/>
          <ac:picMkLst>
            <pc:docMk/>
            <pc:sldMk cId="1001556208" sldId="1416"/>
            <ac:picMk id="7" creationId="{B8E8014F-A4AA-4EB3-69D9-8D0842692BE0}"/>
          </ac:picMkLst>
        </pc:picChg>
        <pc:picChg chg="mod">
          <ac:chgData name="Kim, Doojin" userId="42beb8f5-9d70-4908-adcf-a3e030d5dafe" providerId="ADAL" clId="{48DD10AD-6808-438E-9F89-854188E48045}" dt="2026-08-17T08:06:05.601" v="20110" actId="14100"/>
          <ac:picMkLst>
            <pc:docMk/>
            <pc:sldMk cId="1001556208" sldId="1416"/>
            <ac:picMk id="8" creationId="{2737EC24-6560-BACD-71B0-61F8B75E0585}"/>
          </ac:picMkLst>
        </pc:picChg>
        <pc:picChg chg="mod">
          <ac:chgData name="Kim, Doojin" userId="42beb8f5-9d70-4908-adcf-a3e030d5dafe" providerId="ADAL" clId="{48DD10AD-6808-438E-9F89-854188E48045}" dt="2026-08-17T08:06:05.601" v="20110" actId="14100"/>
          <ac:picMkLst>
            <pc:docMk/>
            <pc:sldMk cId="1001556208" sldId="1416"/>
            <ac:picMk id="9" creationId="{BFF0BE74-7A66-F388-FB31-FEF8ED0C283C}"/>
          </ac:picMkLst>
        </pc:picChg>
        <pc:picChg chg="mod">
          <ac:chgData name="Kim, Doojin" userId="42beb8f5-9d70-4908-adcf-a3e030d5dafe" providerId="ADAL" clId="{48DD10AD-6808-438E-9F89-854188E48045}" dt="2026-08-17T08:06:05.601" v="20110" actId="14100"/>
          <ac:picMkLst>
            <pc:docMk/>
            <pc:sldMk cId="1001556208" sldId="1416"/>
            <ac:picMk id="10" creationId="{4C6A71CD-E5C1-1564-8CAD-CD4104D0956C}"/>
          </ac:picMkLst>
        </pc:picChg>
        <pc:picChg chg="mod">
          <ac:chgData name="Kim, Doojin" userId="42beb8f5-9d70-4908-adcf-a3e030d5dafe" providerId="ADAL" clId="{48DD10AD-6808-438E-9F89-854188E48045}" dt="2026-08-17T08:06:05.601" v="20110" actId="14100"/>
          <ac:picMkLst>
            <pc:docMk/>
            <pc:sldMk cId="1001556208" sldId="1416"/>
            <ac:picMk id="11" creationId="{6458B228-FDD9-415C-ADFB-A0573DCE6B89}"/>
          </ac:picMkLst>
        </pc:picChg>
      </pc:sldChg>
      <pc:sldChg chg="addSp modSp new mod">
        <pc:chgData name="Kim, Doojin" userId="42beb8f5-9d70-4908-adcf-a3e030d5dafe" providerId="ADAL" clId="{48DD10AD-6808-438E-9F89-854188E48045}" dt="2026-08-13T06:41:59.404" v="19533" actId="255"/>
        <pc:sldMkLst>
          <pc:docMk/>
          <pc:sldMk cId="2289298" sldId="1417"/>
        </pc:sldMkLst>
        <pc:spChg chg="mod">
          <ac:chgData name="Kim, Doojin" userId="42beb8f5-9d70-4908-adcf-a3e030d5dafe" providerId="ADAL" clId="{48DD10AD-6808-438E-9F89-854188E48045}" dt="2026-08-11T02:18:53.077" v="17727" actId="20577"/>
          <ac:spMkLst>
            <pc:docMk/>
            <pc:sldMk cId="2289298" sldId="1417"/>
            <ac:spMk id="2" creationId="{10F6ADA4-50AB-BDB9-F141-B2780746BF04}"/>
          </ac:spMkLst>
        </pc:spChg>
        <pc:spChg chg="add mod">
          <ac:chgData name="Kim, Doojin" userId="42beb8f5-9d70-4908-adcf-a3e030d5dafe" providerId="ADAL" clId="{48DD10AD-6808-438E-9F89-854188E48045}" dt="2026-08-13T06:34:36.431" v="19417" actId="255"/>
          <ac:spMkLst>
            <pc:docMk/>
            <pc:sldMk cId="2289298" sldId="1417"/>
            <ac:spMk id="4" creationId="{B8441523-94E4-12D2-5A0F-4E21DC96B635}"/>
          </ac:spMkLst>
        </pc:spChg>
        <pc:spChg chg="add mod">
          <ac:chgData name="Kim, Doojin" userId="42beb8f5-9d70-4908-adcf-a3e030d5dafe" providerId="ADAL" clId="{48DD10AD-6808-438E-9F89-854188E48045}" dt="2026-08-13T06:35:00.933" v="19422" actId="1076"/>
          <ac:spMkLst>
            <pc:docMk/>
            <pc:sldMk cId="2289298" sldId="1417"/>
            <ac:spMk id="5" creationId="{D61A8721-C260-F7A0-6593-E9402DB6B73D}"/>
          </ac:spMkLst>
        </pc:spChg>
        <pc:spChg chg="add mod">
          <ac:chgData name="Kim, Doojin" userId="42beb8f5-9d70-4908-adcf-a3e030d5dafe" providerId="ADAL" clId="{48DD10AD-6808-438E-9F89-854188E48045}" dt="2026-08-13T06:35:09.148" v="19425" actId="1036"/>
          <ac:spMkLst>
            <pc:docMk/>
            <pc:sldMk cId="2289298" sldId="1417"/>
            <ac:spMk id="6" creationId="{B4015792-ED7B-F963-8A9D-DD38B399FED5}"/>
          </ac:spMkLst>
        </pc:spChg>
        <pc:spChg chg="add mod">
          <ac:chgData name="Kim, Doojin" userId="42beb8f5-9d70-4908-adcf-a3e030d5dafe" providerId="ADAL" clId="{48DD10AD-6808-438E-9F89-854188E48045}" dt="2026-08-13T06:41:59.404" v="19533" actId="255"/>
          <ac:spMkLst>
            <pc:docMk/>
            <pc:sldMk cId="2289298" sldId="1417"/>
            <ac:spMk id="10" creationId="{DDA51766-14C6-B955-AF29-BFD24350C4F8}"/>
          </ac:spMkLst>
        </pc:spChg>
        <pc:cxnChg chg="add mod">
          <ac:chgData name="Kim, Doojin" userId="42beb8f5-9d70-4908-adcf-a3e030d5dafe" providerId="ADAL" clId="{48DD10AD-6808-438E-9F89-854188E48045}" dt="2026-08-13T06:35:09.148" v="19425" actId="1036"/>
          <ac:cxnSpMkLst>
            <pc:docMk/>
            <pc:sldMk cId="2289298" sldId="1417"/>
            <ac:cxnSpMk id="8" creationId="{52B570F6-1FDF-4C05-4DA3-834BAC71E3AA}"/>
          </ac:cxnSpMkLst>
        </pc:cxnChg>
      </pc:sldChg>
      <pc:sldChg chg="addSp modSp new mod modAnim">
        <pc:chgData name="Kim, Doojin" userId="42beb8f5-9d70-4908-adcf-a3e030d5dafe" providerId="ADAL" clId="{48DD10AD-6808-438E-9F89-854188E48045}" dt="2026-08-18T05:29:24.510" v="20522"/>
        <pc:sldMkLst>
          <pc:docMk/>
          <pc:sldMk cId="251442034" sldId="1418"/>
        </pc:sldMkLst>
        <pc:spChg chg="mod">
          <ac:chgData name="Kim, Doojin" userId="42beb8f5-9d70-4908-adcf-a3e030d5dafe" providerId="ADAL" clId="{48DD10AD-6808-438E-9F89-854188E48045}" dt="2026-08-11T02:20:15.664" v="17764" actId="20577"/>
          <ac:spMkLst>
            <pc:docMk/>
            <pc:sldMk cId="251442034" sldId="1418"/>
            <ac:spMk id="2" creationId="{582B52EC-390F-2CCF-C553-657B928D4635}"/>
          </ac:spMkLst>
        </pc:spChg>
        <pc:spChg chg="add mod ord">
          <ac:chgData name="Kim, Doojin" userId="42beb8f5-9d70-4908-adcf-a3e030d5dafe" providerId="ADAL" clId="{48DD10AD-6808-438E-9F89-854188E48045}" dt="2026-08-12T17:20:24.827" v="18368" actId="1036"/>
          <ac:spMkLst>
            <pc:docMk/>
            <pc:sldMk cId="251442034" sldId="1418"/>
            <ac:spMk id="4" creationId="{F92AADD0-DA3A-66D7-CF22-5CC3DA0D9852}"/>
          </ac:spMkLst>
        </pc:spChg>
        <pc:spChg chg="add mod">
          <ac:chgData name="Kim, Doojin" userId="42beb8f5-9d70-4908-adcf-a3e030d5dafe" providerId="ADAL" clId="{48DD10AD-6808-438E-9F89-854188E48045}" dt="2026-08-12T17:15:21.495" v="18101" actId="2085"/>
          <ac:spMkLst>
            <pc:docMk/>
            <pc:sldMk cId="251442034" sldId="1418"/>
            <ac:spMk id="6" creationId="{70FBDE40-1E03-FFC5-88B0-CC4527A6E72B}"/>
          </ac:spMkLst>
        </pc:spChg>
        <pc:spChg chg="add mod">
          <ac:chgData name="Kim, Doojin" userId="42beb8f5-9d70-4908-adcf-a3e030d5dafe" providerId="ADAL" clId="{48DD10AD-6808-438E-9F89-854188E48045}" dt="2026-08-11T02:26:18.593" v="17811" actId="1035"/>
          <ac:spMkLst>
            <pc:docMk/>
            <pc:sldMk cId="251442034" sldId="1418"/>
            <ac:spMk id="8" creationId="{DF1B770A-4DE3-7768-3CE0-73657D37C97F}"/>
          </ac:spMkLst>
        </pc:spChg>
        <pc:spChg chg="add mod">
          <ac:chgData name="Kim, Doojin" userId="42beb8f5-9d70-4908-adcf-a3e030d5dafe" providerId="ADAL" clId="{48DD10AD-6808-438E-9F89-854188E48045}" dt="2026-08-13T06:40:39.469" v="19502" actId="1038"/>
          <ac:spMkLst>
            <pc:docMk/>
            <pc:sldMk cId="251442034" sldId="1418"/>
            <ac:spMk id="9" creationId="{79A8D28E-7ED3-F98E-9679-EB1B549D6202}"/>
          </ac:spMkLst>
        </pc:spChg>
        <pc:spChg chg="add mod">
          <ac:chgData name="Kim, Doojin" userId="42beb8f5-9d70-4908-adcf-a3e030d5dafe" providerId="ADAL" clId="{48DD10AD-6808-438E-9F89-854188E48045}" dt="2026-08-18T05:28:57.384" v="20518" actId="164"/>
          <ac:spMkLst>
            <pc:docMk/>
            <pc:sldMk cId="251442034" sldId="1418"/>
            <ac:spMk id="10" creationId="{C4C9E79B-6B8D-E5D4-61F2-14991AB3D091}"/>
          </ac:spMkLst>
        </pc:spChg>
        <pc:spChg chg="add mod ord">
          <ac:chgData name="Kim, Doojin" userId="42beb8f5-9d70-4908-adcf-a3e030d5dafe" providerId="ADAL" clId="{48DD10AD-6808-438E-9F89-854188E48045}" dt="2026-08-18T05:28:57.384" v="20518" actId="164"/>
          <ac:spMkLst>
            <pc:docMk/>
            <pc:sldMk cId="251442034" sldId="1418"/>
            <ac:spMk id="11" creationId="{88D96B16-98D6-E6C0-25D9-B52206354019}"/>
          </ac:spMkLst>
        </pc:spChg>
        <pc:spChg chg="add mod">
          <ac:chgData name="Kim, Doojin" userId="42beb8f5-9d70-4908-adcf-a3e030d5dafe" providerId="ADAL" clId="{48DD10AD-6808-438E-9F89-854188E48045}" dt="2026-08-18T05:29:10.608" v="20519" actId="164"/>
          <ac:spMkLst>
            <pc:docMk/>
            <pc:sldMk cId="251442034" sldId="1418"/>
            <ac:spMk id="13" creationId="{0308D90A-0593-C6C4-15B7-476929FC7775}"/>
          </ac:spMkLst>
        </pc:spChg>
        <pc:spChg chg="add mod">
          <ac:chgData name="Kim, Doojin" userId="42beb8f5-9d70-4908-adcf-a3e030d5dafe" providerId="ADAL" clId="{48DD10AD-6808-438E-9F89-854188E48045}" dt="2026-08-18T05:28:57.384" v="20518" actId="164"/>
          <ac:spMkLst>
            <pc:docMk/>
            <pc:sldMk cId="251442034" sldId="1418"/>
            <ac:spMk id="15" creationId="{5D63E2AB-F895-39B6-073E-49E39608AC0F}"/>
          </ac:spMkLst>
        </pc:spChg>
        <pc:grpChg chg="add mod">
          <ac:chgData name="Kim, Doojin" userId="42beb8f5-9d70-4908-adcf-a3e030d5dafe" providerId="ADAL" clId="{48DD10AD-6808-438E-9F89-854188E48045}" dt="2026-08-18T05:28:57.384" v="20518" actId="164"/>
          <ac:grpSpMkLst>
            <pc:docMk/>
            <pc:sldMk cId="251442034" sldId="1418"/>
            <ac:grpSpMk id="12" creationId="{7CDA7BE7-D826-76F6-2EBE-6FC837C5D935}"/>
          </ac:grpSpMkLst>
        </pc:grpChg>
        <pc:grpChg chg="add mod">
          <ac:chgData name="Kim, Doojin" userId="42beb8f5-9d70-4908-adcf-a3e030d5dafe" providerId="ADAL" clId="{48DD10AD-6808-438E-9F89-854188E48045}" dt="2026-08-18T05:29:10.608" v="20519" actId="164"/>
          <ac:grpSpMkLst>
            <pc:docMk/>
            <pc:sldMk cId="251442034" sldId="1418"/>
            <ac:grpSpMk id="14" creationId="{909DDD62-9084-3A3D-DEC4-CA5F10468AA4}"/>
          </ac:grpSpMkLst>
        </pc:grpChg>
        <pc:picChg chg="add mod">
          <ac:chgData name="Kim, Doojin" userId="42beb8f5-9d70-4908-adcf-a3e030d5dafe" providerId="ADAL" clId="{48DD10AD-6808-438E-9F89-854188E48045}" dt="2026-08-12T17:13:08.436" v="18002" actId="1035"/>
          <ac:picMkLst>
            <pc:docMk/>
            <pc:sldMk cId="251442034" sldId="1418"/>
            <ac:picMk id="5" creationId="{E97BD30A-79A9-01D8-C3E3-0C6E93878EF1}"/>
          </ac:picMkLst>
        </pc:picChg>
        <pc:picChg chg="add mod">
          <ac:chgData name="Kim, Doojin" userId="42beb8f5-9d70-4908-adcf-a3e030d5dafe" providerId="ADAL" clId="{48DD10AD-6808-438E-9F89-854188E48045}" dt="2026-08-18T05:28:57.384" v="20518" actId="164"/>
          <ac:picMkLst>
            <pc:docMk/>
            <pc:sldMk cId="251442034" sldId="1418"/>
            <ac:picMk id="7" creationId="{11A51C25-0F7E-E519-748D-DC103C8D0E3B}"/>
          </ac:picMkLst>
        </pc:picChg>
        <pc:cxnChg chg="add mod">
          <ac:chgData name="Kim, Doojin" userId="42beb8f5-9d70-4908-adcf-a3e030d5dafe" providerId="ADAL" clId="{48DD10AD-6808-438E-9F89-854188E48045}" dt="2026-08-18T05:29:10.608" v="20519" actId="164"/>
          <ac:cxnSpMkLst>
            <pc:docMk/>
            <pc:sldMk cId="251442034" sldId="1418"/>
            <ac:cxnSpMk id="17" creationId="{3FE6F46A-48D6-0F07-137A-66D099EE346C}"/>
          </ac:cxnSpMkLst>
        </pc:cxnChg>
        <pc:cxnChg chg="add mod">
          <ac:chgData name="Kim, Doojin" userId="42beb8f5-9d70-4908-adcf-a3e030d5dafe" providerId="ADAL" clId="{48DD10AD-6808-438E-9F89-854188E48045}" dt="2026-08-18T05:29:10.608" v="20519" actId="164"/>
          <ac:cxnSpMkLst>
            <pc:docMk/>
            <pc:sldMk cId="251442034" sldId="1418"/>
            <ac:cxnSpMk id="19" creationId="{D588691B-94C2-A7F0-0C76-0DE0887EF21E}"/>
          </ac:cxnSpMkLst>
        </pc:cxnChg>
      </pc:sldChg>
      <pc:sldChg chg="addSp modSp new mod">
        <pc:chgData name="Kim, Doojin" userId="42beb8f5-9d70-4908-adcf-a3e030d5dafe" providerId="ADAL" clId="{48DD10AD-6808-438E-9F89-854188E48045}" dt="2026-08-12T18:17:14.558" v="19132" actId="207"/>
        <pc:sldMkLst>
          <pc:docMk/>
          <pc:sldMk cId="4289034895" sldId="1419"/>
        </pc:sldMkLst>
        <pc:spChg chg="mod">
          <ac:chgData name="Kim, Doojin" userId="42beb8f5-9d70-4908-adcf-a3e030d5dafe" providerId="ADAL" clId="{48DD10AD-6808-438E-9F89-854188E48045}" dt="2026-08-12T18:12:37.236" v="19037" actId="20577"/>
          <ac:spMkLst>
            <pc:docMk/>
            <pc:sldMk cId="4289034895" sldId="1419"/>
            <ac:spMk id="2" creationId="{0B50C77E-5902-12BF-9B49-A1C0EEC99C34}"/>
          </ac:spMkLst>
        </pc:spChg>
        <pc:spChg chg="add mod">
          <ac:chgData name="Kim, Doojin" userId="42beb8f5-9d70-4908-adcf-a3e030d5dafe" providerId="ADAL" clId="{48DD10AD-6808-438E-9F89-854188E48045}" dt="2026-08-12T18:12:11.564" v="19014" actId="207"/>
          <ac:spMkLst>
            <pc:docMk/>
            <pc:sldMk cId="4289034895" sldId="1419"/>
            <ac:spMk id="7" creationId="{72A70569-2215-DD1F-E85F-5C25E07C83EE}"/>
          </ac:spMkLst>
        </pc:spChg>
        <pc:spChg chg="add mod">
          <ac:chgData name="Kim, Doojin" userId="42beb8f5-9d70-4908-adcf-a3e030d5dafe" providerId="ADAL" clId="{48DD10AD-6808-438E-9F89-854188E48045}" dt="2026-08-12T18:17:14.558" v="19132" actId="207"/>
          <ac:spMkLst>
            <pc:docMk/>
            <pc:sldMk cId="4289034895" sldId="1419"/>
            <ac:spMk id="8" creationId="{1786726D-3992-75E6-08FE-4D9D013F4C6E}"/>
          </ac:spMkLst>
        </pc:spChg>
        <pc:picChg chg="add mod">
          <ac:chgData name="Kim, Doojin" userId="42beb8f5-9d70-4908-adcf-a3e030d5dafe" providerId="ADAL" clId="{48DD10AD-6808-438E-9F89-854188E48045}" dt="2026-08-12T18:06:52.867" v="18854" actId="1076"/>
          <ac:picMkLst>
            <pc:docMk/>
            <pc:sldMk cId="4289034895" sldId="1419"/>
            <ac:picMk id="5" creationId="{EFF1D69A-73CE-B724-5810-4B810E17E20E}"/>
          </ac:picMkLst>
        </pc:picChg>
      </pc:sldChg>
      <pc:sldChg chg="addSp modSp new mod">
        <pc:chgData name="Kim, Doojin" userId="42beb8f5-9d70-4908-adcf-a3e030d5dafe" providerId="ADAL" clId="{48DD10AD-6808-438E-9F89-854188E48045}" dt="2026-08-12T18:29:28.302" v="19307" actId="14100"/>
        <pc:sldMkLst>
          <pc:docMk/>
          <pc:sldMk cId="2578979936" sldId="1420"/>
        </pc:sldMkLst>
        <pc:spChg chg="mod">
          <ac:chgData name="Kim, Doojin" userId="42beb8f5-9d70-4908-adcf-a3e030d5dafe" providerId="ADAL" clId="{48DD10AD-6808-438E-9F89-854188E48045}" dt="2026-08-12T18:17:41.156" v="19155" actId="20577"/>
          <ac:spMkLst>
            <pc:docMk/>
            <pc:sldMk cId="2578979936" sldId="1420"/>
            <ac:spMk id="2" creationId="{216758B2-78F3-AACA-66DC-62094EF364B9}"/>
          </ac:spMkLst>
        </pc:spChg>
        <pc:spChg chg="add mod">
          <ac:chgData name="Kim, Doojin" userId="42beb8f5-9d70-4908-adcf-a3e030d5dafe" providerId="ADAL" clId="{48DD10AD-6808-438E-9F89-854188E48045}" dt="2026-08-12T18:21:23.201" v="19204" actId="1036"/>
          <ac:spMkLst>
            <pc:docMk/>
            <pc:sldMk cId="2578979936" sldId="1420"/>
            <ac:spMk id="6" creationId="{622A7BA5-4759-80A7-DAB0-B63A5246FCFE}"/>
          </ac:spMkLst>
        </pc:spChg>
        <pc:spChg chg="add mod">
          <ac:chgData name="Kim, Doojin" userId="42beb8f5-9d70-4908-adcf-a3e030d5dafe" providerId="ADAL" clId="{48DD10AD-6808-438E-9F89-854188E48045}" dt="2026-08-12T18:29:28.302" v="19307" actId="14100"/>
          <ac:spMkLst>
            <pc:docMk/>
            <pc:sldMk cId="2578979936" sldId="1420"/>
            <ac:spMk id="8" creationId="{DA1DC44B-135B-3A7B-5760-DDF5E33527FE}"/>
          </ac:spMkLst>
        </pc:spChg>
        <pc:spChg chg="add mod">
          <ac:chgData name="Kim, Doojin" userId="42beb8f5-9d70-4908-adcf-a3e030d5dafe" providerId="ADAL" clId="{48DD10AD-6808-438E-9F89-854188E48045}" dt="2026-08-12T18:24:06.889" v="19235" actId="692"/>
          <ac:spMkLst>
            <pc:docMk/>
            <pc:sldMk cId="2578979936" sldId="1420"/>
            <ac:spMk id="9" creationId="{80FFA6D3-FE3F-01A1-E035-F6DDC88310E6}"/>
          </ac:spMkLst>
        </pc:spChg>
        <pc:spChg chg="add mod">
          <ac:chgData name="Kim, Doojin" userId="42beb8f5-9d70-4908-adcf-a3e030d5dafe" providerId="ADAL" clId="{48DD10AD-6808-438E-9F89-854188E48045}" dt="2026-08-12T18:29:06.701" v="19306" actId="14100"/>
          <ac:spMkLst>
            <pc:docMk/>
            <pc:sldMk cId="2578979936" sldId="1420"/>
            <ac:spMk id="11" creationId="{CB17C5C3-B423-F50E-0625-FD3DD71809BF}"/>
          </ac:spMkLst>
        </pc:spChg>
        <pc:picChg chg="add mod">
          <ac:chgData name="Kim, Doojin" userId="42beb8f5-9d70-4908-adcf-a3e030d5dafe" providerId="ADAL" clId="{48DD10AD-6808-438E-9F89-854188E48045}" dt="2026-08-12T18:28:54.542" v="19305" actId="14100"/>
          <ac:picMkLst>
            <pc:docMk/>
            <pc:sldMk cId="2578979936" sldId="1420"/>
            <ac:picMk id="5" creationId="{6247911E-EBFB-7AEB-16AC-4C4FE4FFD126}"/>
          </ac:picMkLst>
        </pc:picChg>
      </pc:sldChg>
      <pc:sldChg chg="addSp modSp new mod">
        <pc:chgData name="Kim, Doojin" userId="42beb8f5-9d70-4908-adcf-a3e030d5dafe" providerId="ADAL" clId="{48DD10AD-6808-438E-9F89-854188E48045}" dt="2026-08-17T02:08:30.511" v="19597" actId="255"/>
        <pc:sldMkLst>
          <pc:docMk/>
          <pc:sldMk cId="687855194" sldId="1421"/>
        </pc:sldMkLst>
        <pc:spChg chg="mod">
          <ac:chgData name="Kim, Doojin" userId="42beb8f5-9d70-4908-adcf-a3e030d5dafe" providerId="ADAL" clId="{48DD10AD-6808-438E-9F89-854188E48045}" dt="2026-08-11T02:28:19.748" v="17891" actId="20577"/>
          <ac:spMkLst>
            <pc:docMk/>
            <pc:sldMk cId="687855194" sldId="1421"/>
            <ac:spMk id="2" creationId="{F6D6B8F2-8F3E-8392-3B03-FB8022E462A9}"/>
          </ac:spMkLst>
        </pc:spChg>
        <pc:spChg chg="add mod">
          <ac:chgData name="Kim, Doojin" userId="42beb8f5-9d70-4908-adcf-a3e030d5dafe" providerId="ADAL" clId="{48DD10AD-6808-438E-9F89-854188E48045}" dt="2026-08-17T02:08:30.511" v="19597" actId="255"/>
          <ac:spMkLst>
            <pc:docMk/>
            <pc:sldMk cId="687855194" sldId="1421"/>
            <ac:spMk id="4" creationId="{5027D1DF-809A-64BA-7710-877A7A333506}"/>
          </ac:spMkLst>
        </pc:spChg>
        <pc:picChg chg="add mod">
          <ac:chgData name="Kim, Doojin" userId="42beb8f5-9d70-4908-adcf-a3e030d5dafe" providerId="ADAL" clId="{48DD10AD-6808-438E-9F89-854188E48045}" dt="2026-08-11T02:29:22.800" v="17895" actId="1076"/>
          <ac:picMkLst>
            <pc:docMk/>
            <pc:sldMk cId="687855194" sldId="1421"/>
            <ac:picMk id="5" creationId="{63AE670D-7AE1-05CA-0B51-1716BD6EB2B0}"/>
          </ac:picMkLst>
        </pc:picChg>
      </pc:sldChg>
      <pc:sldChg chg="addSp delSp modSp new mod modAnim">
        <pc:chgData name="Kim, Doojin" userId="42beb8f5-9d70-4908-adcf-a3e030d5dafe" providerId="ADAL" clId="{48DD10AD-6808-438E-9F89-854188E48045}" dt="2026-08-18T05:30:49.032" v="20527"/>
        <pc:sldMkLst>
          <pc:docMk/>
          <pc:sldMk cId="4006900725" sldId="1422"/>
        </pc:sldMkLst>
        <pc:spChg chg="mod">
          <ac:chgData name="Kim, Doojin" userId="42beb8f5-9d70-4908-adcf-a3e030d5dafe" providerId="ADAL" clId="{48DD10AD-6808-438E-9F89-854188E48045}" dt="2026-08-11T02:29:54.978" v="17936" actId="20577"/>
          <ac:spMkLst>
            <pc:docMk/>
            <pc:sldMk cId="4006900725" sldId="1422"/>
            <ac:spMk id="2" creationId="{AEC74F84-6B95-79F3-0B15-72B2401D55E8}"/>
          </ac:spMkLst>
        </pc:spChg>
        <pc:spChg chg="add mod">
          <ac:chgData name="Kim, Doojin" userId="42beb8f5-9d70-4908-adcf-a3e030d5dafe" providerId="ADAL" clId="{48DD10AD-6808-438E-9F89-854188E48045}" dt="2026-08-18T05:27:41.448" v="20515" actId="1035"/>
          <ac:spMkLst>
            <pc:docMk/>
            <pc:sldMk cId="4006900725" sldId="1422"/>
            <ac:spMk id="8" creationId="{EF3926BE-1AAB-8C97-B2CC-948C7E7B1494}"/>
          </ac:spMkLst>
        </pc:spChg>
        <pc:spChg chg="add mod">
          <ac:chgData name="Kim, Doojin" userId="42beb8f5-9d70-4908-adcf-a3e030d5dafe" providerId="ADAL" clId="{48DD10AD-6808-438E-9F89-854188E48045}" dt="2026-08-18T05:30:47.601" v="20526" actId="164"/>
          <ac:spMkLst>
            <pc:docMk/>
            <pc:sldMk cId="4006900725" sldId="1422"/>
            <ac:spMk id="11" creationId="{43967A7A-688B-657D-B5EB-491D0449C6EE}"/>
          </ac:spMkLst>
        </pc:spChg>
        <pc:spChg chg="add mod">
          <ac:chgData name="Kim, Doojin" userId="42beb8f5-9d70-4908-adcf-a3e030d5dafe" providerId="ADAL" clId="{48DD10AD-6808-438E-9F89-854188E48045}" dt="2026-08-18T05:27:41.448" v="20515" actId="1035"/>
          <ac:spMkLst>
            <pc:docMk/>
            <pc:sldMk cId="4006900725" sldId="1422"/>
            <ac:spMk id="12" creationId="{E71BC20C-D098-EF7D-B947-CB822467C47D}"/>
          </ac:spMkLst>
        </pc:spChg>
        <pc:spChg chg="add mod">
          <ac:chgData name="Kim, Doojin" userId="42beb8f5-9d70-4908-adcf-a3e030d5dafe" providerId="ADAL" clId="{48DD10AD-6808-438E-9F89-854188E48045}" dt="2026-08-18T05:30:47.601" v="20526" actId="164"/>
          <ac:spMkLst>
            <pc:docMk/>
            <pc:sldMk cId="4006900725" sldId="1422"/>
            <ac:spMk id="13" creationId="{6A282AFA-758C-9FD6-6676-BA7E7686BA0A}"/>
          </ac:spMkLst>
        </pc:spChg>
        <pc:spChg chg="add mod">
          <ac:chgData name="Kim, Doojin" userId="42beb8f5-9d70-4908-adcf-a3e030d5dafe" providerId="ADAL" clId="{48DD10AD-6808-438E-9F89-854188E48045}" dt="2026-08-18T05:30:47.601" v="20526" actId="164"/>
          <ac:spMkLst>
            <pc:docMk/>
            <pc:sldMk cId="4006900725" sldId="1422"/>
            <ac:spMk id="14" creationId="{74FC38DA-7DAC-CC98-151B-4CEB8DDC85E8}"/>
          </ac:spMkLst>
        </pc:spChg>
        <pc:grpChg chg="add mod">
          <ac:chgData name="Kim, Doojin" userId="42beb8f5-9d70-4908-adcf-a3e030d5dafe" providerId="ADAL" clId="{48DD10AD-6808-438E-9F89-854188E48045}" dt="2026-08-18T05:30:47.601" v="20526" actId="164"/>
          <ac:grpSpMkLst>
            <pc:docMk/>
            <pc:sldMk cId="4006900725" sldId="1422"/>
            <ac:grpSpMk id="17" creationId="{92FED8EF-E696-6C1D-FC17-FEB60B868BE9}"/>
          </ac:grpSpMkLst>
        </pc:grpChg>
        <pc:picChg chg="add del mod">
          <ac:chgData name="Kim, Doojin" userId="42beb8f5-9d70-4908-adcf-a3e030d5dafe" providerId="ADAL" clId="{48DD10AD-6808-438E-9F89-854188E48045}" dt="2026-08-18T05:22:27.255" v="20382" actId="478"/>
          <ac:picMkLst>
            <pc:docMk/>
            <pc:sldMk cId="4006900725" sldId="1422"/>
            <ac:picMk id="5" creationId="{99CF39ED-8127-7B35-7ED0-49825379E493}"/>
          </ac:picMkLst>
        </pc:picChg>
        <pc:picChg chg="add mod">
          <ac:chgData name="Kim, Doojin" userId="42beb8f5-9d70-4908-adcf-a3e030d5dafe" providerId="ADAL" clId="{48DD10AD-6808-438E-9F89-854188E48045}" dt="2026-08-18T05:27:41.448" v="20515" actId="1035"/>
          <ac:picMkLst>
            <pc:docMk/>
            <pc:sldMk cId="4006900725" sldId="1422"/>
            <ac:picMk id="7" creationId="{A0057894-10D0-9D2A-F35A-1C353690465F}"/>
          </ac:picMkLst>
        </pc:picChg>
        <pc:picChg chg="add mod">
          <ac:chgData name="Kim, Doojin" userId="42beb8f5-9d70-4908-adcf-a3e030d5dafe" providerId="ADAL" clId="{48DD10AD-6808-438E-9F89-854188E48045}" dt="2026-08-18T05:27:41.448" v="20515" actId="1035"/>
          <ac:picMkLst>
            <pc:docMk/>
            <pc:sldMk cId="4006900725" sldId="1422"/>
            <ac:picMk id="10" creationId="{A9A788A4-D976-233B-2D69-AB676B3D2D2F}"/>
          </ac:picMkLst>
        </pc:picChg>
        <pc:picChg chg="add mod">
          <ac:chgData name="Kim, Doojin" userId="42beb8f5-9d70-4908-adcf-a3e030d5dafe" providerId="ADAL" clId="{48DD10AD-6808-438E-9F89-854188E48045}" dt="2026-08-18T05:27:41.448" v="20515" actId="1035"/>
          <ac:picMkLst>
            <pc:docMk/>
            <pc:sldMk cId="4006900725" sldId="1422"/>
            <ac:picMk id="16" creationId="{447EAF9F-4075-6872-24C0-0B14DCA5D215}"/>
          </ac:picMkLst>
        </pc:picChg>
      </pc:sldChg>
      <pc:sldChg chg="modSp add mod">
        <pc:chgData name="Kim, Doojin" userId="42beb8f5-9d70-4908-adcf-a3e030d5dafe" providerId="ADAL" clId="{48DD10AD-6808-438E-9F89-854188E48045}" dt="2026-08-13T06:44:39.855" v="19553" actId="207"/>
        <pc:sldMkLst>
          <pc:docMk/>
          <pc:sldMk cId="3471620552" sldId="1424"/>
        </pc:sldMkLst>
        <pc:spChg chg="mod">
          <ac:chgData name="Kim, Doojin" userId="42beb8f5-9d70-4908-adcf-a3e030d5dafe" providerId="ADAL" clId="{48DD10AD-6808-438E-9F89-854188E48045}" dt="2026-08-13T06:44:39.855" v="19553" actId="207"/>
          <ac:spMkLst>
            <pc:docMk/>
            <pc:sldMk cId="3471620552" sldId="1424"/>
            <ac:spMk id="5" creationId="{3AC24345-8B80-0DA0-4AD9-A920D875C072}"/>
          </ac:spMkLst>
        </pc:spChg>
      </pc:sldChg>
      <pc:sldChg chg="modSp add mod">
        <pc:chgData name="Kim, Doojin" userId="42beb8f5-9d70-4908-adcf-a3e030d5dafe" providerId="ADAL" clId="{48DD10AD-6808-438E-9F89-854188E48045}" dt="2026-08-13T06:45:12.913" v="19571" actId="313"/>
        <pc:sldMkLst>
          <pc:docMk/>
          <pc:sldMk cId="1100463599" sldId="1425"/>
        </pc:sldMkLst>
        <pc:spChg chg="mod">
          <ac:chgData name="Kim, Doojin" userId="42beb8f5-9d70-4908-adcf-a3e030d5dafe" providerId="ADAL" clId="{48DD10AD-6808-438E-9F89-854188E48045}" dt="2026-08-13T06:45:12.913" v="19571" actId="313"/>
          <ac:spMkLst>
            <pc:docMk/>
            <pc:sldMk cId="1100463599" sldId="1425"/>
            <ac:spMk id="5" creationId="{3D17FBF4-106F-CD49-2DD0-D7F3BA04E272}"/>
          </ac:spMkLst>
        </pc:spChg>
      </pc:sldChg>
      <pc:sldChg chg="addSp modSp add mod modAnim">
        <pc:chgData name="Kim, Doojin" userId="42beb8f5-9d70-4908-adcf-a3e030d5dafe" providerId="ADAL" clId="{48DD10AD-6808-438E-9F89-854188E48045}" dt="2026-08-18T12:42:10.709" v="20821" actId="207"/>
        <pc:sldMkLst>
          <pc:docMk/>
          <pc:sldMk cId="271084899" sldId="1426"/>
        </pc:sldMkLst>
        <pc:spChg chg="mod">
          <ac:chgData name="Kim, Doojin" userId="42beb8f5-9d70-4908-adcf-a3e030d5dafe" providerId="ADAL" clId="{48DD10AD-6808-438E-9F89-854188E48045}" dt="2026-08-17T07:49:45.255" v="20022" actId="20577"/>
          <ac:spMkLst>
            <pc:docMk/>
            <pc:sldMk cId="271084899" sldId="1426"/>
            <ac:spMk id="2" creationId="{5CA6B6E9-1C0C-1945-22B8-6063EB1FCDB2}"/>
          </ac:spMkLst>
        </pc:spChg>
        <pc:spChg chg="mod">
          <ac:chgData name="Kim, Doojin" userId="42beb8f5-9d70-4908-adcf-a3e030d5dafe" providerId="ADAL" clId="{48DD10AD-6808-438E-9F89-854188E48045}" dt="2026-08-18T12:42:10.709" v="20821" actId="207"/>
          <ac:spMkLst>
            <pc:docMk/>
            <pc:sldMk cId="271084899" sldId="1426"/>
            <ac:spMk id="5" creationId="{B05EAD27-D04A-AFCA-1209-1412FB618105}"/>
          </ac:spMkLst>
        </pc:spChg>
        <pc:spChg chg="add mod">
          <ac:chgData name="Kim, Doojin" userId="42beb8f5-9d70-4908-adcf-a3e030d5dafe" providerId="ADAL" clId="{48DD10AD-6808-438E-9F89-854188E48045}" dt="2026-08-18T12:41:10.812" v="20802" actId="1037"/>
          <ac:spMkLst>
            <pc:docMk/>
            <pc:sldMk cId="271084899" sldId="1426"/>
            <ac:spMk id="6" creationId="{F677AE5B-C11A-2762-45EF-88F5D9A804B4}"/>
          </ac:spMkLst>
        </pc:spChg>
        <pc:spChg chg="add mod">
          <ac:chgData name="Kim, Doojin" userId="42beb8f5-9d70-4908-adcf-a3e030d5dafe" providerId="ADAL" clId="{48DD10AD-6808-438E-9F89-854188E48045}" dt="2026-08-18T12:41:33.801" v="20814" actId="1037"/>
          <ac:spMkLst>
            <pc:docMk/>
            <pc:sldMk cId="271084899" sldId="1426"/>
            <ac:spMk id="9" creationId="{B844E29E-D35F-E28D-91DB-F4B3A57F11AB}"/>
          </ac:spMkLst>
        </pc:spChg>
        <pc:spChg chg="mod">
          <ac:chgData name="Kim, Doojin" userId="42beb8f5-9d70-4908-adcf-a3e030d5dafe" providerId="ADAL" clId="{48DD10AD-6808-438E-9F89-854188E48045}" dt="2026-08-18T12:41:49.929" v="20817" actId="115"/>
          <ac:spMkLst>
            <pc:docMk/>
            <pc:sldMk cId="271084899" sldId="1426"/>
            <ac:spMk id="11" creationId="{B306F717-6F7D-8689-4320-C6A59B2E8498}"/>
          </ac:spMkLst>
        </pc:spChg>
        <pc:spChg chg="add mod">
          <ac:chgData name="Kim, Doojin" userId="42beb8f5-9d70-4908-adcf-a3e030d5dafe" providerId="ADAL" clId="{48DD10AD-6808-438E-9F89-854188E48045}" dt="2026-08-18T05:29:57.851" v="20523" actId="164"/>
          <ac:spMkLst>
            <pc:docMk/>
            <pc:sldMk cId="271084899" sldId="1426"/>
            <ac:spMk id="14" creationId="{C211507D-2052-4991-191A-37C7EFC2C591}"/>
          </ac:spMkLst>
        </pc:spChg>
        <pc:spChg chg="add mod">
          <ac:chgData name="Kim, Doojin" userId="42beb8f5-9d70-4908-adcf-a3e030d5dafe" providerId="ADAL" clId="{48DD10AD-6808-438E-9F89-854188E48045}" dt="2026-08-18T12:41:33.801" v="20814" actId="1037"/>
          <ac:spMkLst>
            <pc:docMk/>
            <pc:sldMk cId="271084899" sldId="1426"/>
            <ac:spMk id="15" creationId="{A3D563C7-F77B-B659-4864-769E8D76517B}"/>
          </ac:spMkLst>
        </pc:spChg>
        <pc:spChg chg="mod">
          <ac:chgData name="Kim, Doojin" userId="42beb8f5-9d70-4908-adcf-a3e030d5dafe" providerId="ADAL" clId="{48DD10AD-6808-438E-9F89-854188E48045}" dt="2026-08-18T12:42:02.465" v="20819" actId="207"/>
          <ac:spMkLst>
            <pc:docMk/>
            <pc:sldMk cId="271084899" sldId="1426"/>
            <ac:spMk id="17" creationId="{0982E174-6D6F-90A1-C413-89BAE1F5FBF7}"/>
          </ac:spMkLst>
        </pc:spChg>
        <pc:spChg chg="add mod">
          <ac:chgData name="Kim, Doojin" userId="42beb8f5-9d70-4908-adcf-a3e030d5dafe" providerId="ADAL" clId="{48DD10AD-6808-438E-9F89-854188E48045}" dt="2026-08-18T12:41:10.812" v="20802" actId="1037"/>
          <ac:spMkLst>
            <pc:docMk/>
            <pc:sldMk cId="271084899" sldId="1426"/>
            <ac:spMk id="18" creationId="{6B4422D7-01F5-BC17-73F4-FC12912E7693}"/>
          </ac:spMkLst>
        </pc:spChg>
        <pc:spChg chg="add mod">
          <ac:chgData name="Kim, Doojin" userId="42beb8f5-9d70-4908-adcf-a3e030d5dafe" providerId="ADAL" clId="{48DD10AD-6808-438E-9F89-854188E48045}" dt="2026-08-18T05:29:57.851" v="20523" actId="164"/>
          <ac:spMkLst>
            <pc:docMk/>
            <pc:sldMk cId="271084899" sldId="1426"/>
            <ac:spMk id="20" creationId="{16085F35-A17E-E3E1-7B2C-6747BCC682A3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36" creationId="{CA500B6B-E52E-C7A3-4E70-918A3840F667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60" creationId="{1CE80DEA-F3B4-E4E9-F83E-17BE6A5951F5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61" creationId="{51AD739F-C617-066D-EBB9-A76E611ACFA6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63" creationId="{CEF808E4-2F48-CD7F-020B-8B8EA39D829F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70" creationId="{2CFBAA67-8DA0-E564-3ABB-81C344247F23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84" creationId="{8BB0925B-C001-ED78-B3CA-166813BBA417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86" creationId="{00058D2E-1C2D-0407-7256-C9587586DBA5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94" creationId="{425344CA-DA31-BFB2-61A4-AE233717D051}"/>
          </ac:spMkLst>
        </pc:spChg>
        <pc:spChg chg="mod">
          <ac:chgData name="Kim, Doojin" userId="42beb8f5-9d70-4908-adcf-a3e030d5dafe" providerId="ADAL" clId="{48DD10AD-6808-438E-9F89-854188E48045}" dt="2026-08-17T07:50:08.066" v="20027" actId="1035"/>
          <ac:spMkLst>
            <pc:docMk/>
            <pc:sldMk cId="271084899" sldId="1426"/>
            <ac:spMk id="111" creationId="{6C9C4DD4-D7B3-BACE-5237-6B51C034A675}"/>
          </ac:spMkLst>
        </pc:spChg>
        <pc:grpChg chg="add mod">
          <ac:chgData name="Kim, Doojin" userId="42beb8f5-9d70-4908-adcf-a3e030d5dafe" providerId="ADAL" clId="{48DD10AD-6808-438E-9F89-854188E48045}" dt="2026-08-18T05:29:57.851" v="20523" actId="164"/>
          <ac:grpSpMkLst>
            <pc:docMk/>
            <pc:sldMk cId="271084899" sldId="1426"/>
            <ac:grpSpMk id="21" creationId="{AAFAD173-3513-8575-A469-65BC5FA4BA02}"/>
          </ac:grpSpMkLst>
        </pc:grpChg>
      </pc:sldChg>
      <pc:sldChg chg="addSp delSp modSp new mod delAnim modAnim">
        <pc:chgData name="Kim, Doojin" userId="42beb8f5-9d70-4908-adcf-a3e030d5dafe" providerId="ADAL" clId="{48DD10AD-6808-438E-9F89-854188E48045}" dt="2026-08-18T08:17:24.155" v="20783" actId="1036"/>
        <pc:sldMkLst>
          <pc:docMk/>
          <pc:sldMk cId="3403172536" sldId="1427"/>
        </pc:sldMkLst>
        <pc:spChg chg="mod">
          <ac:chgData name="Kim, Doojin" userId="42beb8f5-9d70-4908-adcf-a3e030d5dafe" providerId="ADAL" clId="{48DD10AD-6808-438E-9F89-854188E48045}" dt="2026-08-18T08:15:45.635" v="20676" actId="20577"/>
          <ac:spMkLst>
            <pc:docMk/>
            <pc:sldMk cId="3403172536" sldId="1427"/>
            <ac:spMk id="2" creationId="{4378E346-793D-395E-D34C-21572CB1075A}"/>
          </ac:spMkLst>
        </pc:spChg>
        <pc:spChg chg="add mod">
          <ac:chgData name="Kim, Doojin" userId="42beb8f5-9d70-4908-adcf-a3e030d5dafe" providerId="ADAL" clId="{48DD10AD-6808-438E-9F89-854188E48045}" dt="2026-08-18T08:17:24.155" v="20783" actId="1036"/>
          <ac:spMkLst>
            <pc:docMk/>
            <pc:sldMk cId="3403172536" sldId="1427"/>
            <ac:spMk id="13" creationId="{F289896B-B5BD-14AF-9780-DB9E47714950}"/>
          </ac:spMkLst>
        </pc:spChg>
        <pc:picChg chg="add del">
          <ac:chgData name="Kim, Doojin" userId="42beb8f5-9d70-4908-adcf-a3e030d5dafe" providerId="ADAL" clId="{48DD10AD-6808-438E-9F89-854188E48045}" dt="2026-08-18T08:11:57.887" v="20630" actId="478"/>
          <ac:picMkLst>
            <pc:docMk/>
            <pc:sldMk cId="3403172536" sldId="1427"/>
            <ac:picMk id="5" creationId="{E1428636-55CC-3A07-F899-FB92D510CF6A}"/>
          </ac:picMkLst>
        </pc:picChg>
        <pc:picChg chg="add del">
          <ac:chgData name="Kim, Doojin" userId="42beb8f5-9d70-4908-adcf-a3e030d5dafe" providerId="ADAL" clId="{48DD10AD-6808-438E-9F89-854188E48045}" dt="2026-08-18T08:13:23.027" v="20634" actId="478"/>
          <ac:picMkLst>
            <pc:docMk/>
            <pc:sldMk cId="3403172536" sldId="1427"/>
            <ac:picMk id="7" creationId="{028987E6-7D66-201C-2550-051031C5E974}"/>
          </ac:picMkLst>
        </pc:picChg>
        <pc:picChg chg="add del mod">
          <ac:chgData name="Kim, Doojin" userId="42beb8f5-9d70-4908-adcf-a3e030d5dafe" providerId="ADAL" clId="{48DD10AD-6808-438E-9F89-854188E48045}" dt="2026-08-18T08:13:47.274" v="20639" actId="478"/>
          <ac:picMkLst>
            <pc:docMk/>
            <pc:sldMk cId="3403172536" sldId="1427"/>
            <ac:picMk id="9" creationId="{FF91C0D7-B4A2-4039-0377-E0895954D130}"/>
          </ac:picMkLst>
        </pc:picChg>
        <pc:picChg chg="add del mod">
          <ac:chgData name="Kim, Doojin" userId="42beb8f5-9d70-4908-adcf-a3e030d5dafe" providerId="ADAL" clId="{48DD10AD-6808-438E-9F89-854188E48045}" dt="2026-08-18T08:14:25.478" v="20642" actId="478"/>
          <ac:picMkLst>
            <pc:docMk/>
            <pc:sldMk cId="3403172536" sldId="1427"/>
            <ac:picMk id="10" creationId="{7B5AE345-A307-03A2-490D-154C4AE706D7}"/>
          </ac:picMkLst>
        </pc:picChg>
        <pc:picChg chg="add mod">
          <ac:chgData name="Kim, Doojin" userId="42beb8f5-9d70-4908-adcf-a3e030d5dafe" providerId="ADAL" clId="{48DD10AD-6808-438E-9F89-854188E48045}" dt="2026-08-18T08:15:33.047" v="20651" actId="1076"/>
          <ac:picMkLst>
            <pc:docMk/>
            <pc:sldMk cId="3403172536" sldId="1427"/>
            <ac:picMk id="12" creationId="{C8246A4C-56B7-6605-4872-2DA06BB65117}"/>
          </ac:picMkLst>
        </pc:picChg>
      </pc:sldChg>
      <pc:sldMasterChg chg="modSldLayout">
        <pc:chgData name="Kim, Doojin" userId="42beb8f5-9d70-4908-adcf-a3e030d5dafe" providerId="ADAL" clId="{48DD10AD-6808-438E-9F89-854188E48045}" dt="2026-08-08T20:15:39.556" v="17430" actId="20577"/>
        <pc:sldMasterMkLst>
          <pc:docMk/>
          <pc:sldMasterMk cId="0" sldId="2147483660"/>
        </pc:sldMasterMkLst>
        <pc:sldLayoutChg chg="modSp mod">
          <pc:chgData name="Kim, Doojin" userId="42beb8f5-9d70-4908-adcf-a3e030d5dafe" providerId="ADAL" clId="{48DD10AD-6808-438E-9F89-854188E48045}" dt="2026-08-08T20:15:39.556" v="17430" actId="20577"/>
          <pc:sldLayoutMkLst>
            <pc:docMk/>
            <pc:sldMasterMk cId="0" sldId="2147483660"/>
            <pc:sldLayoutMk cId="0" sldId="2147483666"/>
          </pc:sldLayoutMkLst>
          <pc:spChg chg="mod">
            <ac:chgData name="Kim, Doojin" userId="42beb8f5-9d70-4908-adcf-a3e030d5dafe" providerId="ADAL" clId="{48DD10AD-6808-438E-9F89-854188E48045}" dt="2026-08-08T20:15:39.556" v="17430" actId="20577"/>
            <ac:spMkLst>
              <pc:docMk/>
              <pc:sldMasterMk cId="0" sldId="2147483660"/>
              <pc:sldLayoutMk cId="0" sldId="2147483666"/>
              <ac:spMk id="7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B6A59AD-74ED-4B20-9722-4E89C527641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16B1E9C-8D23-4502-A728-362ADD330E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6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2AA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381000" y="6504801"/>
            <a:ext cx="26826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Doojin Kim, University of South Dakota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7774263" y="6504801"/>
            <a:ext cx="9126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FLASY 2026</a:t>
            </a:r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04800" y="704088"/>
            <a:ext cx="8534400" cy="591312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25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kumimoji="0" lang="en-US" dirty="0"/>
          </a:p>
        </p:txBody>
      </p:sp>
      <p:sp>
        <p:nvSpPr>
          <p:cNvPr id="9" name="직사각형 6"/>
          <p:cNvSpPr/>
          <p:nvPr userDrawn="1"/>
        </p:nvSpPr>
        <p:spPr>
          <a:xfrm>
            <a:off x="0" y="1371600"/>
            <a:ext cx="9144000" cy="76200"/>
          </a:xfrm>
          <a:prstGeom prst="rect">
            <a:avLst/>
          </a:prstGeom>
          <a:gradFill flip="none" rotWithShape="1">
            <a:gsLst>
              <a:gs pos="90000">
                <a:schemeClr val="bg1"/>
              </a:gs>
              <a:gs pos="0">
                <a:srgbClr val="2AA6AC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직사각형 7"/>
          <p:cNvSpPr/>
          <p:nvPr userDrawn="1"/>
        </p:nvSpPr>
        <p:spPr>
          <a:xfrm>
            <a:off x="304800" y="1484811"/>
            <a:ext cx="8842248" cy="76200"/>
          </a:xfrm>
          <a:prstGeom prst="rect">
            <a:avLst/>
          </a:prstGeom>
          <a:gradFill flip="none" rotWithShape="1">
            <a:gsLst>
              <a:gs pos="90000">
                <a:schemeClr val="bg1"/>
              </a:gs>
              <a:gs pos="0">
                <a:srgbClr val="68D5DA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직사각형 8"/>
          <p:cNvSpPr/>
          <p:nvPr userDrawn="1"/>
        </p:nvSpPr>
        <p:spPr>
          <a:xfrm>
            <a:off x="609600" y="1611085"/>
            <a:ext cx="8534400" cy="76200"/>
          </a:xfrm>
          <a:prstGeom prst="rect">
            <a:avLst/>
          </a:prstGeom>
          <a:gradFill flip="none" rotWithShape="1">
            <a:gsLst>
              <a:gs pos="90000">
                <a:schemeClr val="bg1"/>
              </a:gs>
              <a:gs pos="0">
                <a:srgbClr val="C5EFF1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191000" y="6356350"/>
            <a:ext cx="762000" cy="365125"/>
          </a:xfrm>
        </p:spPr>
        <p:txBody>
          <a:bodyPr/>
          <a:lstStyle>
            <a:lvl1pPr algn="ctr">
              <a:defRPr sz="1000">
                <a:latin typeface="+mj-lt"/>
              </a:defRPr>
            </a:lvl1pPr>
          </a:lstStyle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University of Maryland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Brookhaven National Laboratory 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/>
              <a:t>University of Maryland</a:t>
            </a: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/>
              <a:t>Brookhaven National Laboratory </a:t>
            </a: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B6C345-FB46-4890-9178-6C345494CA7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mailto:doojin.kim@tamu.edu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0.png"/><Relationship Id="rId4" Type="http://schemas.openxmlformats.org/officeDocument/2006/relationships/image" Target="../media/image3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7" Type="http://schemas.openxmlformats.org/officeDocument/2006/relationships/image" Target="../media/image43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emf"/><Relationship Id="rId5" Type="http://schemas.openxmlformats.org/officeDocument/2006/relationships/image" Target="../media/image410.png"/><Relationship Id="rId4" Type="http://schemas.openxmlformats.org/officeDocument/2006/relationships/image" Target="../media/image40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0.png"/><Relationship Id="rId7" Type="http://schemas.openxmlformats.org/officeDocument/2006/relationships/image" Target="../media/image1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0.png"/><Relationship Id="rId7" Type="http://schemas.openxmlformats.org/officeDocument/2006/relationships/image" Target="../media/image1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80000"/>
                <a:satMod val="400000"/>
              </a:schemeClr>
            </a:gs>
            <a:gs pos="33000">
              <a:schemeClr val="bg2">
                <a:tint val="83000"/>
                <a:satMod val="320000"/>
              </a:schemeClr>
            </a:gs>
            <a:gs pos="100000">
              <a:srgbClr val="165BB5"/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4815F43-1A90-42E6-E326-964966DE6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50" y="2667000"/>
            <a:ext cx="2958250" cy="1828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7C2E03-51C9-34DC-2248-ED0CF21D8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95600"/>
            <a:ext cx="2922530" cy="1395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89268A-06DC-C984-FA41-010E4C2EFE4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1066800" y="281055"/>
            <a:ext cx="7010400" cy="291934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04800" y="838200"/>
            <a:ext cx="8553450" cy="1828800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n w="25400">
                  <a:noFill/>
                </a:ln>
                <a:solidFill>
                  <a:srgbClr val="FF0000"/>
                </a:solidFill>
                <a:effectLst>
                  <a:glow rad="228600">
                    <a:schemeClr val="bg1">
                      <a:alpha val="62000"/>
                    </a:schemeClr>
                  </a:glow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masis MT Pro Black" panose="02040A04050005020304" pitchFamily="18" charset="0"/>
              </a:rPr>
              <a:t>Beyond the Beam-Dump Ceiling: </a:t>
            </a:r>
            <a:br>
              <a:rPr lang="en-US" sz="3600" dirty="0">
                <a:ln w="25400">
                  <a:noFill/>
                </a:ln>
                <a:solidFill>
                  <a:srgbClr val="FF0000"/>
                </a:solidFill>
                <a:effectLst>
                  <a:glow rad="228600">
                    <a:schemeClr val="bg1">
                      <a:alpha val="62000"/>
                    </a:schemeClr>
                  </a:glow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masis MT Pro Black" panose="02040A04050005020304" pitchFamily="18" charset="0"/>
              </a:rPr>
            </a:br>
            <a:r>
              <a:rPr lang="en-US" sz="3600" dirty="0">
                <a:ln w="25400">
                  <a:noFill/>
                </a:ln>
                <a:solidFill>
                  <a:srgbClr val="FF0000"/>
                </a:solidFill>
                <a:effectLst>
                  <a:glow rad="228600">
                    <a:schemeClr val="bg1">
                      <a:alpha val="62000"/>
                    </a:schemeClr>
                  </a:glow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masis MT Pro Black" panose="02040A04050005020304" pitchFamily="18" charset="0"/>
              </a:rPr>
              <a:t>Probing Light Dark Photons at the LHC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15E2399-B121-16D3-C6EB-C1F356B86100}"/>
              </a:ext>
            </a:extLst>
          </p:cNvPr>
          <p:cNvSpPr txBox="1">
            <a:spLocks/>
          </p:cNvSpPr>
          <p:nvPr/>
        </p:nvSpPr>
        <p:spPr>
          <a:xfrm>
            <a:off x="304800" y="3835508"/>
            <a:ext cx="8534400" cy="2336692"/>
          </a:xfrm>
          <a:prstGeom prst="rect">
            <a:avLst/>
          </a:prstGeom>
        </p:spPr>
        <p:txBody>
          <a:bodyPr vert="horz" lIns="0" rIns="18288">
            <a:normAutofit fontScale="92500" lnSpcReduction="1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b="1" dirty="0">
                <a:solidFill>
                  <a:srgbClr val="FFFF00"/>
                </a:solidFill>
                <a:latin typeface="+mj-lt"/>
              </a:rPr>
              <a:t>Doojin Kim</a:t>
            </a:r>
          </a:p>
          <a:p>
            <a:pPr algn="ctr"/>
            <a:r>
              <a:rPr lang="en-US" sz="2200" b="1" dirty="0">
                <a:solidFill>
                  <a:srgbClr val="FFFF00"/>
                </a:solidFill>
              </a:rPr>
              <a:t>(</a:t>
            </a:r>
            <a:r>
              <a:rPr lang="en-US" sz="2200" b="1" dirty="0">
                <a:solidFill>
                  <a:schemeClr val="bg1"/>
                </a:solidFill>
                <a:highlight>
                  <a:srgbClr val="FFFF00"/>
                </a:highligh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doojin.kim@usd.edu</a:t>
            </a:r>
            <a:r>
              <a:rPr lang="en-US" sz="2200" b="1" dirty="0">
                <a:solidFill>
                  <a:srgbClr val="FFFF00"/>
                </a:solidFill>
              </a:rPr>
              <a:t>) 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  <a:latin typeface="+mj-lt"/>
              </a:rPr>
              <a:t>Flavor Symmetries and Consequences in Accelerators and Cosmology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  <a:latin typeface="+mj-lt"/>
              </a:rPr>
              <a:t>Gyeongju, Korea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  <a:latin typeface="+mj-lt"/>
              </a:rPr>
              <a:t>August 19</a:t>
            </a:r>
            <a:r>
              <a:rPr lang="en-US" sz="2000" baseline="30000" dirty="0">
                <a:solidFill>
                  <a:srgbClr val="FFFF00"/>
                </a:solidFill>
                <a:latin typeface="+mj-lt"/>
              </a:rPr>
              <a:t>th</a:t>
            </a:r>
            <a:r>
              <a:rPr lang="en-US" sz="2000" dirty="0">
                <a:solidFill>
                  <a:srgbClr val="FFFF00"/>
                </a:solidFill>
                <a:latin typeface="+mj-lt"/>
              </a:rPr>
              <a:t>, </a:t>
            </a:r>
            <a:r>
              <a:rPr lang="en-US" sz="2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2026</a:t>
            </a:r>
          </a:p>
          <a:p>
            <a:pPr algn="ctr"/>
            <a:endParaRPr lang="en-US" sz="9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Based on the work done by Dutta, </a:t>
            </a:r>
            <a:r>
              <a:rPr lang="en-US" sz="16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DK</a:t>
            </a:r>
            <a:r>
              <a:rPr lang="en-US" sz="16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, Kim, PLB 861 (2025) 139246;</a:t>
            </a:r>
          </a:p>
          <a:p>
            <a:r>
              <a:rPr lang="en-US" sz="16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Dutta, Karthikeyan, </a:t>
            </a:r>
            <a:r>
              <a:rPr lang="en-US" sz="16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DK</a:t>
            </a:r>
            <a:r>
              <a:rPr lang="en-US" sz="16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, Kim, Kim, to appear soon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1B3F4F-C847-EA97-874A-611EA6EAC7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0387" y="2971800"/>
            <a:ext cx="2943225" cy="86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9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1E73E-5F26-AD90-EF3C-AC7AA5C94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Statistics?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489C25-BC85-BA5C-68EA-3E6721A93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71AB4A-ACAA-11F1-97FC-2902B9EDB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374" y="1752600"/>
            <a:ext cx="5811251" cy="4343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2E4DB1-0FAD-2951-1CBE-ECA2BF2A9A81}"/>
              </a:ext>
            </a:extLst>
          </p:cNvPr>
          <p:cNvSpPr txBox="1"/>
          <p:nvPr/>
        </p:nvSpPr>
        <p:spPr>
          <a:xfrm rot="21447900">
            <a:off x="2431667" y="3601557"/>
            <a:ext cx="9182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1212FF"/>
                </a:solidFill>
                <a:latin typeface="+mj-lt"/>
              </a:rPr>
              <a:t>scattering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37B4B4-3ADD-95B7-5A0E-C5DF41CD03A6}"/>
              </a:ext>
            </a:extLst>
          </p:cNvPr>
          <p:cNvSpPr txBox="1"/>
          <p:nvPr/>
        </p:nvSpPr>
        <p:spPr>
          <a:xfrm rot="1356626">
            <a:off x="5279005" y="4138695"/>
            <a:ext cx="614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+mj-lt"/>
              </a:rPr>
              <a:t>decay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1C23D5-131F-EA1A-EDB3-C313E304EC19}"/>
              </a:ext>
            </a:extLst>
          </p:cNvPr>
          <p:cNvSpPr txBox="1"/>
          <p:nvPr/>
        </p:nvSpPr>
        <p:spPr>
          <a:xfrm>
            <a:off x="4273078" y="6123801"/>
            <a:ext cx="4566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rgbClr val="E7742D"/>
                </a:solidFill>
                <a:latin typeface="+mj-lt"/>
              </a:rPr>
              <a:t>[</a:t>
            </a:r>
            <a:r>
              <a:rPr lang="en-US" sz="1200" dirty="0" err="1">
                <a:solidFill>
                  <a:srgbClr val="E7742D"/>
                </a:solidFill>
                <a:latin typeface="+mj-lt"/>
              </a:rPr>
              <a:t>Brdar</a:t>
            </a:r>
            <a:r>
              <a:rPr lang="en-US" sz="1200" dirty="0">
                <a:solidFill>
                  <a:srgbClr val="E7742D"/>
                </a:solidFill>
                <a:latin typeface="+mj-lt"/>
              </a:rPr>
              <a:t>, Dutta, Jang, </a:t>
            </a:r>
            <a:r>
              <a:rPr lang="en-US" sz="1200" b="1" dirty="0">
                <a:solidFill>
                  <a:srgbClr val="E7742D"/>
                </a:solidFill>
                <a:latin typeface="+mj-lt"/>
              </a:rPr>
              <a:t>DK</a:t>
            </a:r>
            <a:r>
              <a:rPr lang="en-US" sz="1200" dirty="0">
                <a:solidFill>
                  <a:srgbClr val="E7742D"/>
                </a:solidFill>
                <a:latin typeface="+mj-lt"/>
              </a:rPr>
              <a:t>, Shoemaker, Tabrizi, Thompson, Yu, PRL (2021)]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E492D0-EE4E-851A-D2B9-7546CB75DE9D}"/>
              </a:ext>
            </a:extLst>
          </p:cNvPr>
          <p:cNvGrpSpPr/>
          <p:nvPr/>
        </p:nvGrpSpPr>
        <p:grpSpPr>
          <a:xfrm>
            <a:off x="304800" y="4401272"/>
            <a:ext cx="4800601" cy="1676400"/>
            <a:chOff x="304800" y="4401272"/>
            <a:chExt cx="4800601" cy="16764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8D4A2C9-A5A1-263C-3F07-7143C7EA5BCD}"/>
                </a:ext>
              </a:extLst>
            </p:cNvPr>
            <p:cNvSpPr txBox="1"/>
            <p:nvPr/>
          </p:nvSpPr>
          <p:spPr>
            <a:xfrm>
              <a:off x="304800" y="5284891"/>
              <a:ext cx="1905000" cy="792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007A37"/>
                  </a:solidFill>
                  <a:latin typeface="+mj-lt"/>
                </a:rPr>
                <a:t>Expanding in increasing statistics!</a:t>
              </a:r>
            </a:p>
          </p:txBody>
        </p: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0F2FA6F2-36C1-DB3C-3DF4-02AC90361BF4}"/>
                </a:ext>
              </a:extLst>
            </p:cNvPr>
            <p:cNvCxnSpPr>
              <a:cxnSpLocks/>
              <a:stCxn id="11" idx="0"/>
            </p:cNvCxnSpPr>
            <p:nvPr/>
          </p:nvCxnSpPr>
          <p:spPr>
            <a:xfrm rot="5400000" flipH="1" flipV="1">
              <a:off x="2739541" y="2919032"/>
              <a:ext cx="883619" cy="3848100"/>
            </a:xfrm>
            <a:prstGeom prst="bentConnector2">
              <a:avLst/>
            </a:prstGeom>
            <a:ln w="25400">
              <a:solidFill>
                <a:srgbClr val="007A37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2433E0C-55AC-D8F5-898D-132B93EC157D}"/>
              </a:ext>
            </a:extLst>
          </p:cNvPr>
          <p:cNvGrpSpPr/>
          <p:nvPr/>
        </p:nvGrpSpPr>
        <p:grpSpPr>
          <a:xfrm>
            <a:off x="6400800" y="2801072"/>
            <a:ext cx="2438400" cy="1227927"/>
            <a:chOff x="6400800" y="2801072"/>
            <a:chExt cx="2438400" cy="12279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DCB402-7672-E8F6-6135-4A6BBD69CB73}"/>
                </a:ext>
              </a:extLst>
            </p:cNvPr>
            <p:cNvSpPr txBox="1"/>
            <p:nvPr/>
          </p:nvSpPr>
          <p:spPr>
            <a:xfrm>
              <a:off x="7581900" y="2801072"/>
              <a:ext cx="1257300" cy="42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FF0000"/>
                  </a:solidFill>
                  <a:latin typeface="+mj-lt"/>
                </a:rPr>
                <a:t>Any barrier?</a:t>
              </a:r>
            </a:p>
          </p:txBody>
        </p:sp>
        <p:cxnSp>
          <p:nvCxnSpPr>
            <p:cNvPr id="21" name="Connector: Elbow 20">
              <a:extLst>
                <a:ext uri="{FF2B5EF4-FFF2-40B4-BE49-F238E27FC236}">
                  <a16:creationId xmlns:a16="http://schemas.microsoft.com/office/drawing/2014/main" id="{733C7867-3ED8-2BD9-3281-92AEC06CC3FB}"/>
                </a:ext>
              </a:extLst>
            </p:cNvPr>
            <p:cNvCxnSpPr>
              <a:stCxn id="19" idx="2"/>
            </p:cNvCxnSpPr>
            <p:nvPr/>
          </p:nvCxnSpPr>
          <p:spPr>
            <a:xfrm rot="5400000">
              <a:off x="6903436" y="2721885"/>
              <a:ext cx="804478" cy="1809750"/>
            </a:xfrm>
            <a:prstGeom prst="bentConnector2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341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418C7-C587-5EAD-3A01-82B929A7D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Placing a Detector Closer to the Target?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CE3072-46F4-DA46-0058-1331F92A8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A picture containing text, screenshot, line, font&#10;&#10;Description automatically generated">
            <a:extLst>
              <a:ext uri="{FF2B5EF4-FFF2-40B4-BE49-F238E27FC236}">
                <a16:creationId xmlns:a16="http://schemas.microsoft.com/office/drawing/2014/main" id="{206629FF-F0E3-28A0-3857-13A603E958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46" y="1752600"/>
            <a:ext cx="6181308" cy="4343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AC154D-F611-2180-6A55-13E60931D794}"/>
              </a:ext>
            </a:extLst>
          </p:cNvPr>
          <p:cNvSpPr txBox="1"/>
          <p:nvPr/>
        </p:nvSpPr>
        <p:spPr>
          <a:xfrm>
            <a:off x="3965686" y="6123801"/>
            <a:ext cx="487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rgbClr val="E7742D"/>
                </a:solidFill>
                <a:latin typeface="+mj-lt"/>
              </a:rPr>
              <a:t>[Jang, </a:t>
            </a:r>
            <a:r>
              <a:rPr lang="en-US" sz="1200" b="1" dirty="0">
                <a:solidFill>
                  <a:srgbClr val="E7742D"/>
                </a:solidFill>
                <a:latin typeface="+mj-lt"/>
              </a:rPr>
              <a:t>DK</a:t>
            </a:r>
            <a:r>
              <a:rPr lang="en-US" sz="1200" dirty="0">
                <a:solidFill>
                  <a:srgbClr val="E7742D"/>
                </a:solidFill>
                <a:latin typeface="+mj-lt"/>
              </a:rPr>
              <a:t>, Kong, Kwon, Park, Ryu, Shin, Van de Water, Yang, Yu, PRD (2023)]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05D920B5-2B6B-5F5A-90AB-9ED65082CE5C}"/>
              </a:ext>
            </a:extLst>
          </p:cNvPr>
          <p:cNvSpPr/>
          <p:nvPr/>
        </p:nvSpPr>
        <p:spPr>
          <a:xfrm rot="2258521">
            <a:off x="5451710" y="3406021"/>
            <a:ext cx="1901466" cy="160601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5C5DD-4E58-D2F7-4315-6BC2A04FE986}"/>
              </a:ext>
            </a:extLst>
          </p:cNvPr>
          <p:cNvGrpSpPr/>
          <p:nvPr/>
        </p:nvGrpSpPr>
        <p:grpSpPr>
          <a:xfrm>
            <a:off x="6629401" y="2801072"/>
            <a:ext cx="2209799" cy="704127"/>
            <a:chOff x="6629401" y="2801072"/>
            <a:chExt cx="2209799" cy="70412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31821A-FC9F-822E-25DF-ECC741681ADD}"/>
                </a:ext>
              </a:extLst>
            </p:cNvPr>
            <p:cNvSpPr txBox="1"/>
            <p:nvPr/>
          </p:nvSpPr>
          <p:spPr>
            <a:xfrm>
              <a:off x="7581900" y="2801072"/>
              <a:ext cx="1257300" cy="42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FF0000"/>
                  </a:solidFill>
                  <a:latin typeface="+mj-lt"/>
                </a:rPr>
                <a:t>Still barrier!</a:t>
              </a:r>
            </a:p>
          </p:txBody>
        </p:sp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1973AAD0-CF86-17C4-3CD7-97DCBE6B828D}"/>
                </a:ext>
              </a:extLst>
            </p:cNvPr>
            <p:cNvCxnSpPr>
              <a:stCxn id="10" idx="2"/>
            </p:cNvCxnSpPr>
            <p:nvPr/>
          </p:nvCxnSpPr>
          <p:spPr>
            <a:xfrm rot="5400000">
              <a:off x="7279636" y="2574285"/>
              <a:ext cx="280679" cy="1581150"/>
            </a:xfrm>
            <a:prstGeom prst="bentConnector2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832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CB5AF-0D55-A759-C542-B620BBE5B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Probability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6DFCF9-5E31-DFB0-0DBB-51CE91AF1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96F0B881-8ACE-A80E-EA69-61D166186102}"/>
              </a:ext>
            </a:extLst>
          </p:cNvPr>
          <p:cNvSpPr/>
          <p:nvPr/>
        </p:nvSpPr>
        <p:spPr>
          <a:xfrm>
            <a:off x="6934200" y="2493314"/>
            <a:ext cx="1371600" cy="707086"/>
          </a:xfrm>
          <a:prstGeom prst="cub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2F168F-286F-7FCE-71A9-E350DE447E11}"/>
              </a:ext>
            </a:extLst>
          </p:cNvPr>
          <p:cNvGrpSpPr/>
          <p:nvPr/>
        </p:nvGrpSpPr>
        <p:grpSpPr>
          <a:xfrm>
            <a:off x="838200" y="2662663"/>
            <a:ext cx="1201366" cy="438150"/>
            <a:chOff x="762000" y="2781300"/>
            <a:chExt cx="1600200" cy="438150"/>
          </a:xfrm>
        </p:grpSpPr>
        <p:sp>
          <p:nvSpPr>
            <p:cNvPr id="13" name="Right Arrow 4">
              <a:extLst>
                <a:ext uri="{FF2B5EF4-FFF2-40B4-BE49-F238E27FC236}">
                  <a16:creationId xmlns:a16="http://schemas.microsoft.com/office/drawing/2014/main" id="{3D89D7C1-770C-D413-CD2C-CADB0E0E064A}"/>
                </a:ext>
              </a:extLst>
            </p:cNvPr>
            <p:cNvSpPr/>
            <p:nvPr/>
          </p:nvSpPr>
          <p:spPr>
            <a:xfrm>
              <a:off x="762000" y="2895600"/>
              <a:ext cx="1066800" cy="2286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463D9EF-72B3-ED3C-F45C-8C0CDB82BF1F}"/>
                </a:ext>
              </a:extLst>
            </p:cNvPr>
            <p:cNvCxnSpPr/>
            <p:nvPr/>
          </p:nvCxnSpPr>
          <p:spPr>
            <a:xfrm flipV="1">
              <a:off x="1828800" y="2781300"/>
              <a:ext cx="381000" cy="2286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93E360A-E29A-67C5-823A-D68482936239}"/>
                </a:ext>
              </a:extLst>
            </p:cNvPr>
            <p:cNvCxnSpPr/>
            <p:nvPr/>
          </p:nvCxnSpPr>
          <p:spPr>
            <a:xfrm flipV="1">
              <a:off x="1828800" y="2933700"/>
              <a:ext cx="419100" cy="762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CE38738-E412-307D-526F-F9D4D7678363}"/>
                </a:ext>
              </a:extLst>
            </p:cNvPr>
            <p:cNvCxnSpPr/>
            <p:nvPr/>
          </p:nvCxnSpPr>
          <p:spPr>
            <a:xfrm flipV="1">
              <a:off x="1828800" y="2800350"/>
              <a:ext cx="533400" cy="2286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DCDE36-5CAD-11F4-BE88-879107830C81}"/>
                </a:ext>
              </a:extLst>
            </p:cNvPr>
            <p:cNvCxnSpPr/>
            <p:nvPr/>
          </p:nvCxnSpPr>
          <p:spPr>
            <a:xfrm>
              <a:off x="1828800" y="3009900"/>
              <a:ext cx="190500" cy="5715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9C1E0F6-F0E5-17D3-2866-10C666904DC5}"/>
                </a:ext>
              </a:extLst>
            </p:cNvPr>
            <p:cNvCxnSpPr/>
            <p:nvPr/>
          </p:nvCxnSpPr>
          <p:spPr>
            <a:xfrm>
              <a:off x="1828800" y="3028950"/>
              <a:ext cx="247650" cy="1905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8C5E26B-BE19-50F2-44BE-01798EECEB44}"/>
                </a:ext>
              </a:extLst>
            </p:cNvPr>
            <p:cNvCxnSpPr/>
            <p:nvPr/>
          </p:nvCxnSpPr>
          <p:spPr>
            <a:xfrm>
              <a:off x="1828800" y="3009900"/>
              <a:ext cx="0" cy="14287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C16703B-5CCA-A58F-7772-8429A95F051D}"/>
              </a:ext>
            </a:extLst>
          </p:cNvPr>
          <p:cNvCxnSpPr>
            <a:cxnSpLocks/>
          </p:cNvCxnSpPr>
          <p:nvPr/>
        </p:nvCxnSpPr>
        <p:spPr>
          <a:xfrm>
            <a:off x="1676400" y="2895316"/>
            <a:ext cx="5760720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Direct Access Storage 6">
            <a:extLst>
              <a:ext uri="{FF2B5EF4-FFF2-40B4-BE49-F238E27FC236}">
                <a16:creationId xmlns:a16="http://schemas.microsoft.com/office/drawing/2014/main" id="{C44A0967-AB74-C77E-D60D-C84811197059}"/>
              </a:ext>
            </a:extLst>
          </p:cNvPr>
          <p:cNvSpPr/>
          <p:nvPr/>
        </p:nvSpPr>
        <p:spPr>
          <a:xfrm>
            <a:off x="1238802" y="2493314"/>
            <a:ext cx="1201366" cy="707086"/>
          </a:xfrm>
          <a:prstGeom prst="flowChartMagneticDrum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5CC9EC9-CADC-FC48-1DE1-C7C1672EC156}"/>
              </a:ext>
            </a:extLst>
          </p:cNvPr>
          <p:cNvGrpSpPr/>
          <p:nvPr/>
        </p:nvGrpSpPr>
        <p:grpSpPr>
          <a:xfrm>
            <a:off x="7391400" y="2715192"/>
            <a:ext cx="670214" cy="374272"/>
            <a:chOff x="9769186" y="2890736"/>
            <a:chExt cx="670214" cy="374272"/>
          </a:xfrm>
        </p:grpSpPr>
        <p:sp>
          <p:nvSpPr>
            <p:cNvPr id="9" name="Explosion 2 16">
              <a:extLst>
                <a:ext uri="{FF2B5EF4-FFF2-40B4-BE49-F238E27FC236}">
                  <a16:creationId xmlns:a16="http://schemas.microsoft.com/office/drawing/2014/main" id="{7C70F66E-8DA3-C107-12BD-4BB50777B23D}"/>
                </a:ext>
              </a:extLst>
            </p:cNvPr>
            <p:cNvSpPr/>
            <p:nvPr/>
          </p:nvSpPr>
          <p:spPr>
            <a:xfrm>
              <a:off x="9769186" y="2921952"/>
              <a:ext cx="232064" cy="276225"/>
            </a:xfrm>
            <a:prstGeom prst="irregularSeal2">
              <a:avLst/>
            </a:prstGeom>
            <a:solidFill>
              <a:srgbClr val="121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20D079-C165-C003-C5D6-9D05C7B63EE9}"/>
                </a:ext>
              </a:extLst>
            </p:cNvPr>
            <p:cNvCxnSpPr/>
            <p:nvPr/>
          </p:nvCxnSpPr>
          <p:spPr>
            <a:xfrm flipV="1">
              <a:off x="9834958" y="2890736"/>
              <a:ext cx="452042" cy="15980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C0CEB0C-6E64-621D-F638-B47BA952A300}"/>
                </a:ext>
              </a:extLst>
            </p:cNvPr>
            <p:cNvCxnSpPr/>
            <p:nvPr/>
          </p:nvCxnSpPr>
          <p:spPr>
            <a:xfrm>
              <a:off x="9829800" y="3038475"/>
              <a:ext cx="294409" cy="22653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2A46978-7C0A-7E07-D6BE-061EA90E3D3A}"/>
                </a:ext>
              </a:extLst>
            </p:cNvPr>
            <p:cNvCxnSpPr/>
            <p:nvPr/>
          </p:nvCxnSpPr>
          <p:spPr>
            <a:xfrm>
              <a:off x="9832663" y="3048000"/>
              <a:ext cx="606737" cy="762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2D3ABECE-460E-97D8-FCD6-5049A1549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663" y="4398314"/>
            <a:ext cx="4242194" cy="743904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FCDDD6E-D9F0-FF93-8B1B-8E04B3BB86F8}"/>
              </a:ext>
            </a:extLst>
          </p:cNvPr>
          <p:cNvCxnSpPr/>
          <p:nvPr/>
        </p:nvCxnSpPr>
        <p:spPr>
          <a:xfrm>
            <a:off x="2307763" y="33528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807017B-8EFB-795A-8F0D-0717EB6AD274}"/>
              </a:ext>
            </a:extLst>
          </p:cNvPr>
          <p:cNvCxnSpPr/>
          <p:nvPr/>
        </p:nvCxnSpPr>
        <p:spPr>
          <a:xfrm>
            <a:off x="6934200" y="33528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1E8267E-FF03-C833-DDA3-D9E31F222DDA}"/>
              </a:ext>
            </a:extLst>
          </p:cNvPr>
          <p:cNvCxnSpPr/>
          <p:nvPr/>
        </p:nvCxnSpPr>
        <p:spPr>
          <a:xfrm>
            <a:off x="8305800" y="33528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899CC9-DF1D-06C2-FE06-28FC3F538824}"/>
              </a:ext>
            </a:extLst>
          </p:cNvPr>
          <p:cNvCxnSpPr/>
          <p:nvPr/>
        </p:nvCxnSpPr>
        <p:spPr>
          <a:xfrm>
            <a:off x="2307763" y="3505200"/>
            <a:ext cx="462643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7025B17-EF72-3A69-694A-D0040FC652EC}"/>
              </a:ext>
            </a:extLst>
          </p:cNvPr>
          <p:cNvCxnSpPr/>
          <p:nvPr/>
        </p:nvCxnSpPr>
        <p:spPr>
          <a:xfrm>
            <a:off x="6934200" y="3505200"/>
            <a:ext cx="13716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F4FACE0-4D64-DE01-56B2-2D678CA28EC8}"/>
                  </a:ext>
                </a:extLst>
              </p:cNvPr>
              <p:cNvSpPr txBox="1"/>
              <p:nvPr/>
            </p:nvSpPr>
            <p:spPr>
              <a:xfrm>
                <a:off x="4461647" y="3320534"/>
                <a:ext cx="37055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F4FACE0-4D64-DE01-56B2-2D678CA28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647" y="3320534"/>
                <a:ext cx="3705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07275EC-6D66-9898-3365-483FD0FFCF5C}"/>
                  </a:ext>
                </a:extLst>
              </p:cNvPr>
              <p:cNvSpPr txBox="1"/>
              <p:nvPr/>
            </p:nvSpPr>
            <p:spPr>
              <a:xfrm>
                <a:off x="7386973" y="3316923"/>
                <a:ext cx="50840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07275EC-6D66-9898-3365-483FD0FFC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973" y="3316923"/>
                <a:ext cx="50840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26B2D2FC-9A76-6BD8-9F2C-E6BEB87F8FFE}"/>
              </a:ext>
            </a:extLst>
          </p:cNvPr>
          <p:cNvSpPr txBox="1"/>
          <p:nvPr/>
        </p:nvSpPr>
        <p:spPr>
          <a:xfrm>
            <a:off x="1140385" y="2111207"/>
            <a:ext cx="12834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Target/Dump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500586-3F25-56E4-F214-16AFB75A6A9F}"/>
              </a:ext>
            </a:extLst>
          </p:cNvPr>
          <p:cNvSpPr txBox="1"/>
          <p:nvPr/>
        </p:nvSpPr>
        <p:spPr>
          <a:xfrm>
            <a:off x="7162800" y="2106231"/>
            <a:ext cx="9167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+mj-lt"/>
              </a:rPr>
              <a:t>Detector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EECB14D-8480-EC0F-233E-59D69218C397}"/>
                  </a:ext>
                </a:extLst>
              </p:cNvPr>
              <p:cNvSpPr txBox="1"/>
              <p:nvPr/>
            </p:nvSpPr>
            <p:spPr>
              <a:xfrm>
                <a:off x="1752600" y="5387910"/>
                <a:ext cx="5662897" cy="38055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e>
                    </m:acc>
                  </m:oMath>
                </a14:m>
                <a:r>
                  <a:rPr lang="en-US" dirty="0">
                    <a:latin typeface="+mj-lt"/>
                  </a:rPr>
                  <a:t>: lab-frame mean decay length of the mediator of interest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EECB14D-8480-EC0F-233E-59D69218C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5387910"/>
                <a:ext cx="5662897" cy="380553"/>
              </a:xfrm>
              <a:prstGeom prst="rect">
                <a:avLst/>
              </a:prstGeom>
              <a:blipFill>
                <a:blip r:embed="rId5"/>
                <a:stretch>
                  <a:fillRect t="-6452" r="-323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583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1296-3E8B-E657-62E7-3868268B9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Beam-Dump “Ceiling”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50DF1E-4BB1-6E37-0547-F477582F4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39FD0CC-89C7-045D-8380-EDD7BE7B238C}"/>
                  </a:ext>
                </a:extLst>
              </p:cNvPr>
              <p:cNvSpPr txBox="1"/>
              <p:nvPr/>
            </p:nvSpPr>
            <p:spPr>
              <a:xfrm>
                <a:off x="304800" y="1676400"/>
                <a:ext cx="8534400" cy="929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1450" dirty="0">
                    <a:latin typeface="+mj-lt"/>
                  </a:rPr>
                  <a:t>In the “prompt-decay” regime, </a:t>
                </a:r>
                <a14:m>
                  <m:oMath xmlns:m="http://schemas.openxmlformats.org/officeDocument/2006/math">
                    <m:r>
                      <a:rPr lang="en-US" sz="1450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1450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45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145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145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acc>
                      <m:accPr>
                        <m:chr m:val="̃"/>
                        <m:ctrlPr>
                          <a:rPr lang="en-US" sz="145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5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e>
                    </m:acc>
                  </m:oMath>
                </a14:m>
                <a:r>
                  <a:rPr lang="en-US" sz="1450" dirty="0">
                    <a:latin typeface="+mj-lt"/>
                  </a:rPr>
                  <a:t> </a:t>
                </a:r>
                <a:r>
                  <a:rPr lang="en-US" sz="145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5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det</m:t>
                        </m:r>
                      </m:sub>
                    </m:sSub>
                    <m:r>
                      <a:rPr lang="en-US" sz="145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unc>
                      <m:funcPr>
                        <m:ctrlPr>
                          <a:rPr lang="en-US" sz="145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45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145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5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145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45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𝐿</m:t>
                                </m:r>
                              </m:num>
                              <m:den>
                                <m:acc>
                                  <m:accPr>
                                    <m:chr m:val="̃"/>
                                    <m:ctrlPr>
                                      <a:rPr lang="en-US" sz="145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5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</m:acc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1450" dirty="0">
                    <a:latin typeface="+mj-lt"/>
                  </a:rPr>
                  <a:t> and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5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45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sz="1450" dirty="0">
                    <a:latin typeface="+mj-lt"/>
                  </a:rPr>
                  <a:t> (fiducial) photons set the sensitivity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5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45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𝛾𝛾</m:t>
                        </m:r>
                      </m:sub>
                    </m:sSub>
                  </m:oMath>
                </a14:m>
                <a:r>
                  <a:rPr lang="en-US" sz="1450" dirty="0">
                    <a:latin typeface="+mj-lt"/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5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50" b="0" i="0" smtClean="0">
                            <a:latin typeface="Cambria Math" panose="02040503050406030204" pitchFamily="18" charset="0"/>
                          </a:rPr>
                          <m:t>sig</m:t>
                        </m:r>
                      </m:sub>
                    </m:sSub>
                  </m:oMath>
                </a14:m>
                <a:r>
                  <a:rPr lang="en-US" sz="1450" dirty="0">
                    <a:latin typeface="+mj-lt"/>
                  </a:rPr>
                  <a:t> ALP events,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39FD0CC-89C7-045D-8380-EDD7BE7B2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676400"/>
                <a:ext cx="8534400" cy="929100"/>
              </a:xfrm>
              <a:prstGeom prst="rect">
                <a:avLst/>
              </a:prstGeom>
              <a:blipFill>
                <a:blip r:embed="rId2"/>
                <a:stretch>
                  <a:fillRect l="-143" r="-214" b="-4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9E4A82-FE11-2EFB-D8B1-C974EBCF3B8E}"/>
                  </a:ext>
                </a:extLst>
              </p:cNvPr>
              <p:cNvSpPr txBox="1"/>
              <p:nvPr/>
            </p:nvSpPr>
            <p:spPr>
              <a:xfrm>
                <a:off x="356682" y="2783439"/>
                <a:ext cx="4596318" cy="6455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sig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d>
                        <m:dPr>
                          <m:begChr m:val="⟨"/>
                          <m:endChr m:val="⟩"/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prod</m:t>
                              </m:r>
                            </m:sub>
                          </m:sSub>
                        </m:e>
                      </m:d>
                      <m:func>
                        <m:funcPr>
                          <m:ctrlP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num>
                                <m:den>
                                  <m:acc>
                                    <m:accPr>
                                      <m:chr m:val="̃"/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</m:acc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9E4A82-FE11-2EFB-D8B1-C974EBCF3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82" y="2783439"/>
                <a:ext cx="4596318" cy="6455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63C560-F3DC-B170-48CB-6DF35E406A17}"/>
                  </a:ext>
                </a:extLst>
              </p:cNvPr>
              <p:cNvSpPr txBox="1"/>
              <p:nvPr/>
            </p:nvSpPr>
            <p:spPr>
              <a:xfrm>
                <a:off x="4242882" y="2691073"/>
                <a:ext cx="4596318" cy="8302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4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5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5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5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prod</m:t>
                            </m:r>
                          </m:sub>
                        </m:sSub>
                      </m:e>
                    </m:d>
                    <m:r>
                      <a:rPr lang="en-US" sz="145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lang="en-US" sz="14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4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14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𝛾𝛾</m:t>
                        </m:r>
                      </m:sub>
                      <m:sup>
                        <m:r>
                          <a:rPr lang="en-US" sz="14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450" dirty="0">
                    <a:latin typeface="+mj-lt"/>
                  </a:rPr>
                  <a:t>: average ALP production probability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4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45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5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</m:acc>
                      </m:e>
                      <m:sup>
                        <m:r>
                          <a:rPr lang="en-US" sz="14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145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lang="en-US" sz="14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4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14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𝛾𝛾</m:t>
                        </m:r>
                      </m:sub>
                      <m:sup>
                        <m:r>
                          <a:rPr lang="en-US" sz="14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450" dirty="0">
                    <a:latin typeface="+mj-lt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63C560-F3DC-B170-48CB-6DF35E406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882" y="2691073"/>
                <a:ext cx="4596318" cy="8302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4FC1AE17-0B0D-7EBB-FDDE-0D729F39F263}"/>
              </a:ext>
            </a:extLst>
          </p:cNvPr>
          <p:cNvGrpSpPr/>
          <p:nvPr/>
        </p:nvGrpSpPr>
        <p:grpSpPr>
          <a:xfrm>
            <a:off x="304800" y="3733800"/>
            <a:ext cx="8534400" cy="2519950"/>
            <a:chOff x="304800" y="3733800"/>
            <a:chExt cx="8534400" cy="25199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C16B14E-4944-17E0-619F-063CD636E194}"/>
                    </a:ext>
                  </a:extLst>
                </p:cNvPr>
                <p:cNvSpPr txBox="1"/>
                <p:nvPr/>
              </p:nvSpPr>
              <p:spPr>
                <a:xfrm>
                  <a:off x="304800" y="3733800"/>
                  <a:ext cx="8534400" cy="4237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lnSpc>
                      <a:spcPct val="150000"/>
                    </a:lnSpc>
                    <a:buFont typeface="Wingdings" panose="05000000000000000000" pitchFamily="2" charset="2"/>
                    <a:buChar char="q"/>
                  </a:pPr>
                  <a:r>
                    <a:rPr lang="en-US" sz="1450" dirty="0">
                      <a:latin typeface="+mj-lt"/>
                    </a:rPr>
                    <a:t>If new reach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145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5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145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4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𝛾𝛾</m:t>
                          </m:r>
                        </m:sub>
                        <m:sup>
                          <m:r>
                            <a:rPr lang="en-US" sz="145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a14:m>
                  <a:r>
                    <a:rPr lang="en-US" sz="1450" dirty="0">
                      <a:latin typeface="+mj-lt"/>
                    </a:rPr>
                    <a:t> is achieved with </a:t>
                  </a:r>
                  <a14:m>
                    <m:oMath xmlns:m="http://schemas.openxmlformats.org/officeDocument/2006/math">
                      <m:r>
                        <a:rPr lang="en-US" sz="145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US" sz="1450" dirty="0">
                      <a:latin typeface="+mj-lt"/>
                    </a:rPr>
                    <a:t> times more statistics,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C16B14E-4944-17E0-619F-063CD636E1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800" y="3733800"/>
                  <a:ext cx="8534400" cy="423770"/>
                </a:xfrm>
                <a:prstGeom prst="rect">
                  <a:avLst/>
                </a:prstGeom>
                <a:blipFill>
                  <a:blip r:embed="rId5"/>
                  <a:stretch>
                    <a:fillRect l="-143" b="-101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1E231BE-8813-84C5-8D2A-DB860DF36AB0}"/>
                </a:ext>
              </a:extLst>
            </p:cNvPr>
            <p:cNvGrpSpPr/>
            <p:nvPr/>
          </p:nvGrpSpPr>
          <p:grpSpPr>
            <a:xfrm>
              <a:off x="1524000" y="4347012"/>
              <a:ext cx="6096000" cy="1520388"/>
              <a:chOff x="1524000" y="4194612"/>
              <a:chExt cx="6096000" cy="1520388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BB2DBE53-70F8-0ECD-07C1-54D0193BC6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14500" y="4366498"/>
                <a:ext cx="5715000" cy="1004687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56B82C9-EF5D-6CD8-5517-9603DBDB8D67}"/>
                  </a:ext>
                </a:extLst>
              </p:cNvPr>
              <p:cNvSpPr/>
              <p:nvPr/>
            </p:nvSpPr>
            <p:spPr>
              <a:xfrm>
                <a:off x="1524000" y="4194612"/>
                <a:ext cx="6096000" cy="1520388"/>
              </a:xfrm>
              <a:prstGeom prst="rect">
                <a:avLst/>
              </a:prstGeom>
              <a:noFill/>
              <a:ln>
                <a:solidFill>
                  <a:srgbClr val="1212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C70A36-7733-7849-C7FF-A4B6238A34C4}"/>
                  </a:ext>
                </a:extLst>
              </p:cNvPr>
              <p:cNvSpPr txBox="1"/>
              <p:nvPr/>
            </p:nvSpPr>
            <p:spPr>
              <a:xfrm>
                <a:off x="5393044" y="5407223"/>
                <a:ext cx="22269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rgbClr val="E98517"/>
                    </a:solidFill>
                    <a:latin typeface="+mj-lt"/>
                  </a:rPr>
                  <a:t>[Dutta, </a:t>
                </a:r>
                <a:r>
                  <a:rPr lang="en-US" sz="1400" b="1" dirty="0">
                    <a:solidFill>
                      <a:srgbClr val="E98517"/>
                    </a:solidFill>
                    <a:latin typeface="+mj-lt"/>
                  </a:rPr>
                  <a:t>DK</a:t>
                </a:r>
                <a:r>
                  <a:rPr lang="en-US" sz="1400" dirty="0">
                    <a:solidFill>
                      <a:srgbClr val="E98517"/>
                    </a:solidFill>
                    <a:latin typeface="+mj-lt"/>
                  </a:rPr>
                  <a:t>, Kim, PLB (2025)]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587CDEF-0A99-0BD1-40E2-9BDADFEC73D6}"/>
                    </a:ext>
                  </a:extLst>
                </p:cNvPr>
                <p:cNvSpPr txBox="1"/>
                <p:nvPr/>
              </p:nvSpPr>
              <p:spPr>
                <a:xfrm>
                  <a:off x="5068488" y="5943600"/>
                  <a:ext cx="3770712" cy="3101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400" dirty="0">
                      <a:latin typeface="+mj-lt"/>
                    </a:rPr>
                    <a:t>For large background scenarios,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1400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unc>
                        <m:funcPr>
                          <m:ctrlPr>
                            <a:rPr lang="en-US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ad>
                            <m:radPr>
                              <m:degHide m:val="on"/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</m:e>
                      </m:func>
                    </m:oMath>
                  </a14:m>
                  <a:endParaRPr lang="en-US" sz="140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587CDEF-0A99-0BD1-40E2-9BDADFEC73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8488" y="5943600"/>
                  <a:ext cx="3770712" cy="310150"/>
                </a:xfrm>
                <a:prstGeom prst="rect">
                  <a:avLst/>
                </a:prstGeom>
                <a:blipFill>
                  <a:blip r:embed="rId7"/>
                  <a:stretch>
                    <a:fillRect t="-1961" b="-196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3660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94A01-43A2-C3B1-7DD0-CEFA3C54B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B3BDC7-682C-2000-DAD8-706EE44C3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63A3C7-B42E-3FA6-6835-3B4F3413A159}"/>
              </a:ext>
            </a:extLst>
          </p:cNvPr>
          <p:cNvSpPr txBox="1"/>
          <p:nvPr/>
        </p:nvSpPr>
        <p:spPr>
          <a:xfrm>
            <a:off x="761190" y="1981200"/>
            <a:ext cx="7621620" cy="1521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7A37"/>
                </a:solidFill>
                <a:latin typeface="Maiandra GD" panose="020E0502030308020204" pitchFamily="34" charset="0"/>
                <a:cs typeface="Aharoni" panose="02010803020104030203" pitchFamily="2" charset="-79"/>
              </a:rPr>
              <a:t>Good News</a:t>
            </a:r>
            <a:r>
              <a:rPr lang="en-US" sz="2400" dirty="0">
                <a:latin typeface="Maiandra GD" panose="020E0502030308020204" pitchFamily="34" charset="0"/>
                <a:cs typeface="Aharoni" panose="02010803020104030203" pitchFamily="2" charset="-79"/>
              </a:rPr>
              <a:t>:</a:t>
            </a:r>
          </a:p>
          <a:p>
            <a:pPr marL="796925" lvl="1" indent="-339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haroni" panose="02010803020104030203" pitchFamily="2" charset="-79"/>
              </a:rPr>
              <a:t>Sensitivity reaches quickly saturate in the prompt-decay regime.</a:t>
            </a:r>
          </a:p>
          <a:p>
            <a:pPr marL="796925" lvl="1" indent="-339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haroni" panose="02010803020104030203" pitchFamily="2" charset="-79"/>
              </a:rPr>
              <a:t>Long-time data collection is not necessary.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74A0EC-7AEA-147E-B004-5E6D32E854FD}"/>
              </a:ext>
            </a:extLst>
          </p:cNvPr>
          <p:cNvSpPr txBox="1"/>
          <p:nvPr/>
        </p:nvSpPr>
        <p:spPr>
          <a:xfrm>
            <a:off x="756326" y="4034135"/>
            <a:ext cx="7621620" cy="198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  <a:latin typeface="Maiandra GD" panose="020E0502030308020204" pitchFamily="34" charset="0"/>
                <a:cs typeface="Aharoni" panose="02010803020104030203" pitchFamily="2" charset="-79"/>
              </a:rPr>
              <a:t>Bad News</a:t>
            </a:r>
            <a:r>
              <a:rPr lang="en-US" sz="2400" dirty="0">
                <a:latin typeface="Maiandra GD" panose="020E0502030308020204" pitchFamily="34" charset="0"/>
                <a:cs typeface="Aharoni" panose="02010803020104030203" pitchFamily="2" charset="-79"/>
              </a:rPr>
              <a:t>:</a:t>
            </a:r>
          </a:p>
          <a:p>
            <a:pPr marL="796925" lvl="1" indent="-3397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haroni" panose="02010803020104030203" pitchFamily="2" charset="-79"/>
              </a:rPr>
              <a:t>Accessing the parameter space beyond the beam-dump “ceiling” is not possible without an impractical increase of data acquisition.</a:t>
            </a:r>
          </a:p>
        </p:txBody>
      </p:sp>
    </p:spTree>
    <p:extLst>
      <p:ext uri="{BB962C8B-B14F-4D97-AF65-F5344CB8AC3E}">
        <p14:creationId xmlns:p14="http://schemas.microsoft.com/office/powerpoint/2010/main" val="185953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reaking the Last Glass Ceiling - All Together">
            <a:extLst>
              <a:ext uri="{FF2B5EF4-FFF2-40B4-BE49-F238E27FC236}">
                <a16:creationId xmlns:a16="http://schemas.microsoft.com/office/drawing/2014/main" id="{DC1BB116-8AD6-3F9C-F4DD-F1824CB73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2386876" cy="125311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DE8CD9-194E-63DE-A219-1110FBA9C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the “Ceiling”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3182B8-FB6A-E682-D585-E2418996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0FD8E61-8A30-40FB-04F4-EC76BB532E8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04800" y="1752600"/>
              <a:ext cx="8534400" cy="16562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3000">
                      <a:extLst>
                        <a:ext uri="{9D8B030D-6E8A-4147-A177-3AD203B41FA5}">
                          <a16:colId xmlns:a16="http://schemas.microsoft.com/office/drawing/2014/main" val="1092566398"/>
                        </a:ext>
                      </a:extLst>
                    </a:gridCol>
                    <a:gridCol w="1066800">
                      <a:extLst>
                        <a:ext uri="{9D8B030D-6E8A-4147-A177-3AD203B41FA5}">
                          <a16:colId xmlns:a16="http://schemas.microsoft.com/office/drawing/2014/main" val="2373561080"/>
                        </a:ext>
                      </a:extLst>
                    </a:gridCol>
                    <a:gridCol w="2590800">
                      <a:extLst>
                        <a:ext uri="{9D8B030D-6E8A-4147-A177-3AD203B41FA5}">
                          <a16:colId xmlns:a16="http://schemas.microsoft.com/office/drawing/2014/main" val="658393505"/>
                        </a:ext>
                      </a:extLst>
                    </a:gridCol>
                    <a:gridCol w="1143000">
                      <a:extLst>
                        <a:ext uri="{9D8B030D-6E8A-4147-A177-3AD203B41FA5}">
                          <a16:colId xmlns:a16="http://schemas.microsoft.com/office/drawing/2014/main" val="3267335951"/>
                        </a:ext>
                      </a:extLst>
                    </a:gridCol>
                    <a:gridCol w="838200">
                      <a:extLst>
                        <a:ext uri="{9D8B030D-6E8A-4147-A177-3AD203B41FA5}">
                          <a16:colId xmlns:a16="http://schemas.microsoft.com/office/drawing/2014/main" val="1414750769"/>
                        </a:ext>
                      </a:extLst>
                    </a:gridCol>
                    <a:gridCol w="838200">
                      <a:extLst>
                        <a:ext uri="{9D8B030D-6E8A-4147-A177-3AD203B41FA5}">
                          <a16:colId xmlns:a16="http://schemas.microsoft.com/office/drawing/2014/main" val="990550839"/>
                        </a:ext>
                      </a:extLst>
                    </a:gridCol>
                    <a:gridCol w="914400">
                      <a:extLst>
                        <a:ext uri="{9D8B030D-6E8A-4147-A177-3AD203B41FA5}">
                          <a16:colId xmlns:a16="http://schemas.microsoft.com/office/drawing/2014/main" val="2756661891"/>
                        </a:ext>
                      </a:extLst>
                    </a:gridCol>
                  </a:tblGrid>
                  <a:tr h="150909">
                    <a:tc>
                      <a:txBody>
                        <a:bodyPr/>
                        <a:lstStyle/>
                        <a:p>
                          <a:pPr algn="ctr"/>
                          <a:endParaRPr lang="en-US" sz="15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 [GeV]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Expected limit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𝛾𝛾</m:t>
                                  </m:r>
                                </m:sub>
                              </m:sSub>
                            </m:oMath>
                          </a14:m>
                          <a:r>
                            <a:rPr kumimoji="0" lang="en-US" sz="15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[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US" sz="1500" b="0" i="0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en-US" sz="1500" b="0" i="0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GeV</m:t>
                                  </m:r>
                                </m:e>
                                <m:sup>
                                  <m:r>
                                    <a:rPr kumimoji="0" lang="en-US" sz="1500" b="0" i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Typical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oMath>
                          </a14:m>
                          <a:endParaRPr lang="en-US" sz="15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̃"/>
                                  <m:ctrlP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 [m]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5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oMath>
                          </a14:m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 [m]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500" b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90151353"/>
                      </a:ext>
                    </a:extLst>
                  </a:tr>
                  <a:tr h="1470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DAMSA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~3</m:t>
                                    </m:r>
                                    <m:r>
                                      <a:rPr kumimoji="0" lang="en-US" sz="15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×</m:t>
                                    </m:r>
                                    <m: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kumimoji="0" lang="en-US" sz="15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5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5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~2</m:t>
                                </m:r>
                              </m:oMath>
                            </m:oMathPara>
                          </a14:m>
                          <a:endParaRPr kumimoji="0" lang="en-US" sz="15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0.09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5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15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≫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15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5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US" sz="1500" b="1" kern="1200" dirty="0">
                              <a:solidFill>
                                <a:srgbClr val="FF0000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5862772"/>
                      </a:ext>
                    </a:extLst>
                  </a:tr>
                  <a:tr h="1470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CCM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r>
                            <a:rPr lang="en-US" sz="16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kumimoji="0" lang="en-US" sz="1500" b="0" i="1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kumimoji="0" lang="en-US" sz="15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5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5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~2</m:t>
                                </m:r>
                              </m:oMath>
                            </m:oMathPara>
                          </a14:m>
                          <a:endParaRPr lang="en-US" sz="15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0.8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5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15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≫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15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5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US" sz="1500" b="1" kern="1200" dirty="0">
                              <a:solidFill>
                                <a:srgbClr val="FF0000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500" b="1" dirty="0">
                            <a:solidFill>
                              <a:srgbClr val="FF0000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63228487"/>
                      </a:ext>
                    </a:extLst>
                  </a:tr>
                  <a:tr h="1470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DUNE (ND)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16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~4</m:t>
                                    </m:r>
                                    <m:r>
                                      <a:rPr kumimoji="0" lang="en-US" sz="15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×</m:t>
                                    </m:r>
                                    <m: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kumimoji="0" lang="en-US" sz="15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0" lang="en-US" sz="15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5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~200</m:t>
                                </m:r>
                              </m:oMath>
                            </m:oMathPara>
                          </a14:m>
                          <a:endParaRPr lang="en-US" sz="15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574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5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15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≫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15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5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US" sz="1500" b="1" kern="1200" dirty="0">
                              <a:solidFill>
                                <a:srgbClr val="FF0000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57419208"/>
                      </a:ext>
                    </a:extLst>
                  </a:tr>
                  <a:tr h="1470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FASER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16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~3</m:t>
                                    </m:r>
                                    <m:r>
                                      <a:rPr kumimoji="0" lang="en-US" sz="15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×</m:t>
                                    </m:r>
                                    <m:r>
                                      <a:rPr kumimoji="0" lang="en-US" sz="1500" b="0" i="0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kumimoji="0" lang="en-US" sz="15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0" lang="en-US" sz="15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5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~5000</m:t>
                                </m:r>
                              </m:oMath>
                            </m:oMathPara>
                          </a14:m>
                          <a:endParaRPr lang="en-US" sz="15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2.2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480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5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15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≫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15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5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US" sz="1500" b="1" kern="1200" dirty="0">
                              <a:solidFill>
                                <a:srgbClr val="FF0000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208312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0FD8E61-8A30-40FB-04F4-EC76BB532E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6334120"/>
                  </p:ext>
                </p:extLst>
              </p:nvPr>
            </p:nvGraphicFramePr>
            <p:xfrm>
              <a:off x="304800" y="1752600"/>
              <a:ext cx="8534400" cy="16562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3000">
                      <a:extLst>
                        <a:ext uri="{9D8B030D-6E8A-4147-A177-3AD203B41FA5}">
                          <a16:colId xmlns:a16="http://schemas.microsoft.com/office/drawing/2014/main" val="1092566398"/>
                        </a:ext>
                      </a:extLst>
                    </a:gridCol>
                    <a:gridCol w="1066800">
                      <a:extLst>
                        <a:ext uri="{9D8B030D-6E8A-4147-A177-3AD203B41FA5}">
                          <a16:colId xmlns:a16="http://schemas.microsoft.com/office/drawing/2014/main" val="2373561080"/>
                        </a:ext>
                      </a:extLst>
                    </a:gridCol>
                    <a:gridCol w="2590800">
                      <a:extLst>
                        <a:ext uri="{9D8B030D-6E8A-4147-A177-3AD203B41FA5}">
                          <a16:colId xmlns:a16="http://schemas.microsoft.com/office/drawing/2014/main" val="658393505"/>
                        </a:ext>
                      </a:extLst>
                    </a:gridCol>
                    <a:gridCol w="1143000">
                      <a:extLst>
                        <a:ext uri="{9D8B030D-6E8A-4147-A177-3AD203B41FA5}">
                          <a16:colId xmlns:a16="http://schemas.microsoft.com/office/drawing/2014/main" val="3267335951"/>
                        </a:ext>
                      </a:extLst>
                    </a:gridCol>
                    <a:gridCol w="838200">
                      <a:extLst>
                        <a:ext uri="{9D8B030D-6E8A-4147-A177-3AD203B41FA5}">
                          <a16:colId xmlns:a16="http://schemas.microsoft.com/office/drawing/2014/main" val="1414750769"/>
                        </a:ext>
                      </a:extLst>
                    </a:gridCol>
                    <a:gridCol w="838200">
                      <a:extLst>
                        <a:ext uri="{9D8B030D-6E8A-4147-A177-3AD203B41FA5}">
                          <a16:colId xmlns:a16="http://schemas.microsoft.com/office/drawing/2014/main" val="990550839"/>
                        </a:ext>
                      </a:extLst>
                    </a:gridCol>
                    <a:gridCol w="914400">
                      <a:extLst>
                        <a:ext uri="{9D8B030D-6E8A-4147-A177-3AD203B41FA5}">
                          <a16:colId xmlns:a16="http://schemas.microsoft.com/office/drawing/2014/main" val="2756661891"/>
                        </a:ext>
                      </a:extLst>
                    </a:gridCol>
                  </a:tblGrid>
                  <a:tr h="338201">
                    <a:tc>
                      <a:txBody>
                        <a:bodyPr/>
                        <a:lstStyle/>
                        <a:p>
                          <a:pPr algn="ctr"/>
                          <a:endParaRPr lang="en-US" sz="15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8571" t="-3571" r="-594286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5882" t="-3571" r="-144706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22460" t="-3571" r="-228877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07971" t="-3571" r="-210145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13869" t="-3571" r="-111679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500" b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90151353"/>
                      </a:ext>
                    </a:extLst>
                  </a:tr>
                  <a:tr h="3295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DAMSA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5882" t="-107407" r="-144706" b="-318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22460" t="-107407" r="-228877" b="-318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0.09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34667" t="-107407" r="-2000" b="-3185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5862772"/>
                      </a:ext>
                    </a:extLst>
                  </a:tr>
                  <a:tr h="3295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CCM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r>
                            <a:rPr lang="en-US" sz="16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5882" t="-207407" r="-144706" b="-218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22460" t="-207407" r="-228877" b="-218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0.8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34667" t="-207407" r="-2000" b="-2185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63228487"/>
                      </a:ext>
                    </a:extLst>
                  </a:tr>
                  <a:tr h="3295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DUNE (ND)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16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5882" t="-301818" r="-144706" b="-11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22460" t="-301818" r="-228877" b="-11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574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34667" t="-301818" r="-2000" b="-11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57419208"/>
                      </a:ext>
                    </a:extLst>
                  </a:tr>
                  <a:tr h="3295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FASER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16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5882" t="-409259" r="-144706" b="-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22460" t="-409259" r="-228877" b="-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2.2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480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34667" t="-409259" r="-2000" b="-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2083128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36C0529-C6CB-2CBE-04CA-A98381932F0B}"/>
              </a:ext>
            </a:extLst>
          </p:cNvPr>
          <p:cNvSpPr txBox="1"/>
          <p:nvPr/>
        </p:nvSpPr>
        <p:spPr>
          <a:xfrm>
            <a:off x="304800" y="3547646"/>
            <a:ext cx="56858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⇒ 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Planned experiments will quickly hit their beam-dump ceiling!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075949-DB4A-6218-29C6-EA4C1E50D3F0}"/>
                  </a:ext>
                </a:extLst>
              </p:cNvPr>
              <p:cNvSpPr txBox="1"/>
              <p:nvPr/>
            </p:nvSpPr>
            <p:spPr>
              <a:xfrm>
                <a:off x="304800" y="4478468"/>
                <a:ext cx="8534400" cy="475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FF0000"/>
                    </a:solidFill>
                    <a:latin typeface="+mj-lt"/>
                  </a:rPr>
                  <a:t>Breaking the “ceiling”?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b="1" i="1" smtClean="0">
                            <a:solidFill>
                              <a:srgbClr val="007A3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1" i="1" smtClean="0">
                            <a:solidFill>
                              <a:srgbClr val="007A37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e>
                    </m:acc>
                    <m:r>
                      <a:rPr lang="en-US" sz="1800" b="1" i="1" smtClean="0">
                        <a:solidFill>
                          <a:srgbClr val="007A37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1800" b="1" i="1" smtClean="0">
                        <a:solidFill>
                          <a:srgbClr val="007A37"/>
                        </a:solidFill>
                        <a:latin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US" b="1" dirty="0">
                    <a:solidFill>
                      <a:srgbClr val="007A37"/>
                    </a:solidFill>
                    <a:latin typeface="+mj-lt"/>
                  </a:rPr>
                  <a:t> is not too small!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075949-DB4A-6218-29C6-EA4C1E50D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478468"/>
                <a:ext cx="8534400" cy="475771"/>
              </a:xfrm>
              <a:prstGeom prst="rect">
                <a:avLst/>
              </a:prstGeom>
              <a:blipFill>
                <a:blip r:embed="rId4"/>
                <a:stretch>
                  <a:fillRect l="-571" b="-20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3051087-776E-5DAD-9A0C-AAFB77151429}"/>
              </a:ext>
            </a:extLst>
          </p:cNvPr>
          <p:cNvSpPr txBox="1"/>
          <p:nvPr/>
        </p:nvSpPr>
        <p:spPr>
          <a:xfrm>
            <a:off x="304800" y="5216452"/>
            <a:ext cx="3733800" cy="547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200" dirty="0">
                <a:latin typeface="+mj-lt"/>
              </a:rPr>
              <a:t>1) Detector is </a:t>
            </a:r>
            <a:r>
              <a:rPr lang="en-US" sz="2200" dirty="0">
                <a:solidFill>
                  <a:srgbClr val="1212FF"/>
                </a:solidFill>
                <a:latin typeface="+mj-lt"/>
              </a:rPr>
              <a:t>extremely close</a:t>
            </a:r>
            <a:r>
              <a:rPr lang="en-US" sz="2200" dirty="0">
                <a:latin typeface="+mj-lt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F42C1C-A488-86C9-5924-FB32D4E1E835}"/>
              </a:ext>
            </a:extLst>
          </p:cNvPr>
          <p:cNvSpPr txBox="1"/>
          <p:nvPr/>
        </p:nvSpPr>
        <p:spPr>
          <a:xfrm>
            <a:off x="4800600" y="5216452"/>
            <a:ext cx="4038600" cy="547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200" dirty="0">
                <a:latin typeface="+mj-lt"/>
              </a:rPr>
              <a:t>2) Boost factor is </a:t>
            </a:r>
            <a:r>
              <a:rPr lang="en-US" sz="2200" dirty="0">
                <a:solidFill>
                  <a:srgbClr val="1212FF"/>
                </a:solidFill>
                <a:latin typeface="+mj-lt"/>
              </a:rPr>
              <a:t>extremely large</a:t>
            </a:r>
            <a:r>
              <a:rPr lang="en-US" sz="2200" dirty="0">
                <a:latin typeface="+mj-lt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324C00-AA9A-0B5D-8E89-32602AD73B2A}"/>
              </a:ext>
            </a:extLst>
          </p:cNvPr>
          <p:cNvSpPr txBox="1"/>
          <p:nvPr/>
        </p:nvSpPr>
        <p:spPr>
          <a:xfrm>
            <a:off x="4006250" y="5361759"/>
            <a:ext cx="826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and/or</a:t>
            </a:r>
          </a:p>
        </p:txBody>
      </p:sp>
    </p:spTree>
    <p:extLst>
      <p:ext uri="{BB962C8B-B14F-4D97-AF65-F5344CB8AC3E}">
        <p14:creationId xmlns:p14="http://schemas.microsoft.com/office/powerpoint/2010/main" val="66373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46398-0745-E0FB-D74B-AC43904B3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D17FBF4-106F-CD49-2DD0-D7F3BA04E272}"/>
              </a:ext>
            </a:extLst>
          </p:cNvPr>
          <p:cNvSpPr txBox="1"/>
          <p:nvPr/>
        </p:nvSpPr>
        <p:spPr>
          <a:xfrm>
            <a:off x="1429154" y="2895600"/>
            <a:ext cx="62856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3D3DFF"/>
                </a:solidFill>
                <a:latin typeface="Amasis MT Pro Black" panose="02040A04050005020304" pitchFamily="18" charset="0"/>
              </a:rPr>
              <a:t>LHC “Beam-Dump”</a:t>
            </a:r>
          </a:p>
        </p:txBody>
      </p:sp>
    </p:spTree>
    <p:extLst>
      <p:ext uri="{BB962C8B-B14F-4D97-AF65-F5344CB8AC3E}">
        <p14:creationId xmlns:p14="http://schemas.microsoft.com/office/powerpoint/2010/main" val="1100463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B17AA-EA92-D5C2-7EAB-D96B9C407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6B6E9-1C0C-1945-22B8-6063EB1FC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Beam-Dump Measurement at LHC Detectors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807F3D-7932-9E08-34F6-0A4D203E7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9F8976-C2BF-838B-7491-2E70B99C3166}"/>
              </a:ext>
            </a:extLst>
          </p:cNvPr>
          <p:cNvSpPr>
            <a:spLocks noChangeAspect="1"/>
          </p:cNvSpPr>
          <p:nvPr/>
        </p:nvSpPr>
        <p:spPr>
          <a:xfrm>
            <a:off x="7271556" y="2915667"/>
            <a:ext cx="91440" cy="914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5EAD27-D04A-AFCA-1209-1412FB618105}"/>
              </a:ext>
            </a:extLst>
          </p:cNvPr>
          <p:cNvSpPr txBox="1"/>
          <p:nvPr/>
        </p:nvSpPr>
        <p:spPr>
          <a:xfrm>
            <a:off x="6859787" y="2005806"/>
            <a:ext cx="1750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rgbClr val="008A3E"/>
                </a:solidFill>
                <a:latin typeface="+mj-lt"/>
              </a:rPr>
              <a:t>Detector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2CD9C8-0821-0536-3D82-2C04838548B3}"/>
                  </a:ext>
                </a:extLst>
              </p:cNvPr>
              <p:cNvSpPr txBox="1"/>
              <p:nvPr/>
            </p:nvSpPr>
            <p:spPr>
              <a:xfrm>
                <a:off x="4823414" y="2645174"/>
                <a:ext cx="3332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2CD9C8-0821-0536-3D82-2C0483854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414" y="2645174"/>
                <a:ext cx="333296" cy="307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48A7D00-8244-4FDF-FE3C-73321E2D4A96}"/>
              </a:ext>
            </a:extLst>
          </p:cNvPr>
          <p:cNvCxnSpPr>
            <a:cxnSpLocks/>
          </p:cNvCxnSpPr>
          <p:nvPr/>
        </p:nvCxnSpPr>
        <p:spPr>
          <a:xfrm flipV="1">
            <a:off x="4474879" y="2960900"/>
            <a:ext cx="2858487" cy="644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306F717-6F7D-8689-4320-C6A59B2E8498}"/>
              </a:ext>
            </a:extLst>
          </p:cNvPr>
          <p:cNvSpPr txBox="1"/>
          <p:nvPr/>
        </p:nvSpPr>
        <p:spPr>
          <a:xfrm>
            <a:off x="306215" y="2514599"/>
            <a:ext cx="989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rgbClr val="FF0000"/>
                </a:solidFill>
                <a:latin typeface="+mj-lt"/>
              </a:rPr>
              <a:t>Beam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9BEE8E36-C742-7077-463A-4857ED72F679}"/>
              </a:ext>
            </a:extLst>
          </p:cNvPr>
          <p:cNvSpPr/>
          <p:nvPr/>
        </p:nvSpPr>
        <p:spPr>
          <a:xfrm>
            <a:off x="285750" y="2840141"/>
            <a:ext cx="1127822" cy="27237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82E174-6D6F-90A1-C413-89BAE1F5FBF7}"/>
              </a:ext>
            </a:extLst>
          </p:cNvPr>
          <p:cNvSpPr txBox="1"/>
          <p:nvPr/>
        </p:nvSpPr>
        <p:spPr>
          <a:xfrm>
            <a:off x="3860025" y="1992344"/>
            <a:ext cx="1585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rgbClr val="3D3DFF"/>
                </a:solidFill>
                <a:latin typeface="+mj-lt"/>
              </a:rPr>
              <a:t>Target/Dump</a:t>
            </a:r>
          </a:p>
        </p:txBody>
      </p:sp>
      <p:sp>
        <p:nvSpPr>
          <p:cNvPr id="36" name="Can 35">
            <a:extLst>
              <a:ext uri="{FF2B5EF4-FFF2-40B4-BE49-F238E27FC236}">
                <a16:creationId xmlns:a16="http://schemas.microsoft.com/office/drawing/2014/main" id="{CA500B6B-E52E-C7A3-4E70-918A3840F667}"/>
              </a:ext>
            </a:extLst>
          </p:cNvPr>
          <p:cNvSpPr/>
          <p:nvPr/>
        </p:nvSpPr>
        <p:spPr>
          <a:xfrm rot="16200000">
            <a:off x="2394461" y="882140"/>
            <a:ext cx="1992881" cy="4191002"/>
          </a:xfrm>
          <a:prstGeom prst="can">
            <a:avLst>
              <a:gd name="adj" fmla="val 11068"/>
            </a:avLst>
          </a:prstGeom>
          <a:noFill/>
          <a:ln w="127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0A4E24D-4A8D-A6F5-73FA-388367AACCC7}"/>
              </a:ext>
            </a:extLst>
          </p:cNvPr>
          <p:cNvCxnSpPr/>
          <p:nvPr/>
        </p:nvCxnSpPr>
        <p:spPr>
          <a:xfrm>
            <a:off x="1734496" y="2388749"/>
            <a:ext cx="37099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82">
            <a:extLst>
              <a:ext uri="{FF2B5EF4-FFF2-40B4-BE49-F238E27FC236}">
                <a16:creationId xmlns:a16="http://schemas.microsoft.com/office/drawing/2014/main" id="{E42018AF-D521-22D8-8BF8-58B99D39B31A}"/>
              </a:ext>
            </a:extLst>
          </p:cNvPr>
          <p:cNvSpPr>
            <a:spLocks/>
          </p:cNvSpPr>
          <p:nvPr/>
        </p:nvSpPr>
        <p:spPr bwMode="auto">
          <a:xfrm rot="2301216">
            <a:off x="2074531" y="2488100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Freeform 82">
            <a:extLst>
              <a:ext uri="{FF2B5EF4-FFF2-40B4-BE49-F238E27FC236}">
                <a16:creationId xmlns:a16="http://schemas.microsoft.com/office/drawing/2014/main" id="{AFA2B4C2-F895-818A-1DD2-7347339A7987}"/>
              </a:ext>
            </a:extLst>
          </p:cNvPr>
          <p:cNvSpPr>
            <a:spLocks/>
          </p:cNvSpPr>
          <p:nvPr/>
        </p:nvSpPr>
        <p:spPr bwMode="auto">
          <a:xfrm rot="19273811">
            <a:off x="2063788" y="2278819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2" name="Group 9">
            <a:extLst>
              <a:ext uri="{FF2B5EF4-FFF2-40B4-BE49-F238E27FC236}">
                <a16:creationId xmlns:a16="http://schemas.microsoft.com/office/drawing/2014/main" id="{224D0107-EFA1-E402-57C3-C874075D898D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653074" y="2726976"/>
            <a:ext cx="669610" cy="298192"/>
            <a:chOff x="1392" y="1488"/>
            <a:chExt cx="1584" cy="0"/>
          </a:xfrm>
        </p:grpSpPr>
        <p:sp>
          <p:nvSpPr>
            <p:cNvPr id="43" name="Line 10">
              <a:extLst>
                <a:ext uri="{FF2B5EF4-FFF2-40B4-BE49-F238E27FC236}">
                  <a16:creationId xmlns:a16="http://schemas.microsoft.com/office/drawing/2014/main" id="{7B7A3110-DE58-94CB-1E57-A6C5B9BE31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11">
              <a:extLst>
                <a:ext uri="{FF2B5EF4-FFF2-40B4-BE49-F238E27FC236}">
                  <a16:creationId xmlns:a16="http://schemas.microsoft.com/office/drawing/2014/main" id="{90CF17BA-BFBD-CE3D-71D5-C9D97AAACA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" name="Freeform 82">
            <a:extLst>
              <a:ext uri="{FF2B5EF4-FFF2-40B4-BE49-F238E27FC236}">
                <a16:creationId xmlns:a16="http://schemas.microsoft.com/office/drawing/2014/main" id="{4DCB7260-6107-005D-87B1-C88880FC0649}"/>
              </a:ext>
            </a:extLst>
          </p:cNvPr>
          <p:cNvSpPr>
            <a:spLocks/>
          </p:cNvSpPr>
          <p:nvPr/>
        </p:nvSpPr>
        <p:spPr bwMode="auto">
          <a:xfrm rot="13429683">
            <a:off x="1967392" y="3157579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Freeform 82">
            <a:extLst>
              <a:ext uri="{FF2B5EF4-FFF2-40B4-BE49-F238E27FC236}">
                <a16:creationId xmlns:a16="http://schemas.microsoft.com/office/drawing/2014/main" id="{41755148-470E-011B-0CDC-DFB05E596B87}"/>
              </a:ext>
            </a:extLst>
          </p:cNvPr>
          <p:cNvSpPr>
            <a:spLocks/>
          </p:cNvSpPr>
          <p:nvPr/>
        </p:nvSpPr>
        <p:spPr bwMode="auto">
          <a:xfrm rot="11972349">
            <a:off x="2303192" y="3092803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7" name="Group 9">
            <a:extLst>
              <a:ext uri="{FF2B5EF4-FFF2-40B4-BE49-F238E27FC236}">
                <a16:creationId xmlns:a16="http://schemas.microsoft.com/office/drawing/2014/main" id="{3F78F32D-BC86-AC8D-206A-4536A60CA899}"/>
              </a:ext>
            </a:extLst>
          </p:cNvPr>
          <p:cNvGrpSpPr>
            <a:grpSpLocks/>
          </p:cNvGrpSpPr>
          <p:nvPr/>
        </p:nvGrpSpPr>
        <p:grpSpPr bwMode="auto">
          <a:xfrm rot="21003208" flipV="1">
            <a:off x="2282011" y="2693082"/>
            <a:ext cx="460429" cy="298192"/>
            <a:chOff x="1392" y="1488"/>
            <a:chExt cx="1584" cy="0"/>
          </a:xfrm>
        </p:grpSpPr>
        <p:sp>
          <p:nvSpPr>
            <p:cNvPr id="48" name="Line 10">
              <a:extLst>
                <a:ext uri="{FF2B5EF4-FFF2-40B4-BE49-F238E27FC236}">
                  <a16:creationId xmlns:a16="http://schemas.microsoft.com/office/drawing/2014/main" id="{48CDE403-CA3D-F2FA-3953-657437EF76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11">
              <a:extLst>
                <a:ext uri="{FF2B5EF4-FFF2-40B4-BE49-F238E27FC236}">
                  <a16:creationId xmlns:a16="http://schemas.microsoft.com/office/drawing/2014/main" id="{D5B30268-3F0E-9F61-0E76-DBF2820B49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0" name="Group 9">
            <a:extLst>
              <a:ext uri="{FF2B5EF4-FFF2-40B4-BE49-F238E27FC236}">
                <a16:creationId xmlns:a16="http://schemas.microsoft.com/office/drawing/2014/main" id="{A0148757-E920-F94C-8F6D-09345D3B4B0F}"/>
              </a:ext>
            </a:extLst>
          </p:cNvPr>
          <p:cNvGrpSpPr>
            <a:grpSpLocks/>
          </p:cNvGrpSpPr>
          <p:nvPr/>
        </p:nvGrpSpPr>
        <p:grpSpPr bwMode="auto">
          <a:xfrm rot="1494199" flipV="1">
            <a:off x="2336048" y="3089146"/>
            <a:ext cx="396628" cy="298192"/>
            <a:chOff x="1392" y="1488"/>
            <a:chExt cx="1584" cy="0"/>
          </a:xfrm>
        </p:grpSpPr>
        <p:sp>
          <p:nvSpPr>
            <p:cNvPr id="51" name="Line 10">
              <a:extLst>
                <a:ext uri="{FF2B5EF4-FFF2-40B4-BE49-F238E27FC236}">
                  <a16:creationId xmlns:a16="http://schemas.microsoft.com/office/drawing/2014/main" id="{451C0F37-E334-2D95-D199-717565669B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11">
              <a:extLst>
                <a:ext uri="{FF2B5EF4-FFF2-40B4-BE49-F238E27FC236}">
                  <a16:creationId xmlns:a16="http://schemas.microsoft.com/office/drawing/2014/main" id="{47352F86-3A0C-892F-BD42-C1910B7FE8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" name="Group 9">
            <a:extLst>
              <a:ext uri="{FF2B5EF4-FFF2-40B4-BE49-F238E27FC236}">
                <a16:creationId xmlns:a16="http://schemas.microsoft.com/office/drawing/2014/main" id="{4F88C91C-94DE-9AD6-12C1-D3A084D6A427}"/>
              </a:ext>
            </a:extLst>
          </p:cNvPr>
          <p:cNvGrpSpPr>
            <a:grpSpLocks/>
          </p:cNvGrpSpPr>
          <p:nvPr/>
        </p:nvGrpSpPr>
        <p:grpSpPr bwMode="auto">
          <a:xfrm rot="13277182" flipV="1">
            <a:off x="2127923" y="3394442"/>
            <a:ext cx="396628" cy="298192"/>
            <a:chOff x="1392" y="1488"/>
            <a:chExt cx="1584" cy="0"/>
          </a:xfrm>
        </p:grpSpPr>
        <p:sp>
          <p:nvSpPr>
            <p:cNvPr id="54" name="Line 10">
              <a:extLst>
                <a:ext uri="{FF2B5EF4-FFF2-40B4-BE49-F238E27FC236}">
                  <a16:creationId xmlns:a16="http://schemas.microsoft.com/office/drawing/2014/main" id="{FB3A99C6-55EF-0C6B-FEE9-05510E1597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11">
              <a:extLst>
                <a:ext uri="{FF2B5EF4-FFF2-40B4-BE49-F238E27FC236}">
                  <a16:creationId xmlns:a16="http://schemas.microsoft.com/office/drawing/2014/main" id="{CD46ACFB-6BCF-254C-292C-EC273D0CBC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7" name="Group 9">
            <a:extLst>
              <a:ext uri="{FF2B5EF4-FFF2-40B4-BE49-F238E27FC236}">
                <a16:creationId xmlns:a16="http://schemas.microsoft.com/office/drawing/2014/main" id="{D8F75394-7C19-24B2-BCD7-BB6359B88FB0}"/>
              </a:ext>
            </a:extLst>
          </p:cNvPr>
          <p:cNvGrpSpPr>
            <a:grpSpLocks/>
          </p:cNvGrpSpPr>
          <p:nvPr/>
        </p:nvGrpSpPr>
        <p:grpSpPr bwMode="auto">
          <a:xfrm rot="427458" flipV="1">
            <a:off x="2679723" y="3190348"/>
            <a:ext cx="460429" cy="298192"/>
            <a:chOff x="1392" y="1488"/>
            <a:chExt cx="1584" cy="0"/>
          </a:xfrm>
        </p:grpSpPr>
        <p:sp>
          <p:nvSpPr>
            <p:cNvPr id="58" name="Line 10">
              <a:extLst>
                <a:ext uri="{FF2B5EF4-FFF2-40B4-BE49-F238E27FC236}">
                  <a16:creationId xmlns:a16="http://schemas.microsoft.com/office/drawing/2014/main" id="{B97E7885-1A6D-8EF1-8DB3-38B5E9FB87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1">
              <a:extLst>
                <a:ext uri="{FF2B5EF4-FFF2-40B4-BE49-F238E27FC236}">
                  <a16:creationId xmlns:a16="http://schemas.microsoft.com/office/drawing/2014/main" id="{A7C88603-4E2D-BF1E-A2A0-0C6E5F0868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0" name="Freeform 82">
            <a:extLst>
              <a:ext uri="{FF2B5EF4-FFF2-40B4-BE49-F238E27FC236}">
                <a16:creationId xmlns:a16="http://schemas.microsoft.com/office/drawing/2014/main" id="{1CE80DEA-F3B4-E4E9-F83E-17BE6A5951F5}"/>
              </a:ext>
            </a:extLst>
          </p:cNvPr>
          <p:cNvSpPr>
            <a:spLocks/>
          </p:cNvSpPr>
          <p:nvPr/>
        </p:nvSpPr>
        <p:spPr bwMode="auto">
          <a:xfrm rot="13812433">
            <a:off x="2601287" y="3589593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82">
            <a:extLst>
              <a:ext uri="{FF2B5EF4-FFF2-40B4-BE49-F238E27FC236}">
                <a16:creationId xmlns:a16="http://schemas.microsoft.com/office/drawing/2014/main" id="{51AD739F-C617-066D-EBB9-A76E611ACFA6}"/>
              </a:ext>
            </a:extLst>
          </p:cNvPr>
          <p:cNvSpPr>
            <a:spLocks/>
          </p:cNvSpPr>
          <p:nvPr/>
        </p:nvSpPr>
        <p:spPr bwMode="auto">
          <a:xfrm rot="9923305">
            <a:off x="3112508" y="3451276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id="{EBEF326F-5A22-EB3F-0A86-977C28DAD15A}"/>
              </a:ext>
            </a:extLst>
          </p:cNvPr>
          <p:cNvGrpSpPr>
            <a:grpSpLocks/>
          </p:cNvGrpSpPr>
          <p:nvPr/>
        </p:nvGrpSpPr>
        <p:grpSpPr bwMode="auto">
          <a:xfrm rot="1257187" flipV="1">
            <a:off x="3159076" y="3311315"/>
            <a:ext cx="460429" cy="298192"/>
            <a:chOff x="1392" y="1488"/>
            <a:chExt cx="1584" cy="0"/>
          </a:xfrm>
        </p:grpSpPr>
        <p:sp>
          <p:nvSpPr>
            <p:cNvPr id="63" name="Line 10">
              <a:extLst>
                <a:ext uri="{FF2B5EF4-FFF2-40B4-BE49-F238E27FC236}">
                  <a16:creationId xmlns:a16="http://schemas.microsoft.com/office/drawing/2014/main" id="{CEF808E4-2F48-CD7F-020B-8B8EA39D82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11">
              <a:extLst>
                <a:ext uri="{FF2B5EF4-FFF2-40B4-BE49-F238E27FC236}">
                  <a16:creationId xmlns:a16="http://schemas.microsoft.com/office/drawing/2014/main" id="{E5843995-74BB-3EE8-3E18-A194607572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5" name="Group 9">
            <a:extLst>
              <a:ext uri="{FF2B5EF4-FFF2-40B4-BE49-F238E27FC236}">
                <a16:creationId xmlns:a16="http://schemas.microsoft.com/office/drawing/2014/main" id="{C34A8CFA-F073-34AB-2D72-473FDAAF7448}"/>
              </a:ext>
            </a:extLst>
          </p:cNvPr>
          <p:cNvGrpSpPr>
            <a:grpSpLocks/>
          </p:cNvGrpSpPr>
          <p:nvPr/>
        </p:nvGrpSpPr>
        <p:grpSpPr bwMode="auto">
          <a:xfrm rot="1577864" flipV="1">
            <a:off x="2704105" y="2987235"/>
            <a:ext cx="460429" cy="298192"/>
            <a:chOff x="1392" y="1488"/>
            <a:chExt cx="1584" cy="0"/>
          </a:xfrm>
        </p:grpSpPr>
        <p:sp>
          <p:nvSpPr>
            <p:cNvPr id="66" name="Line 10">
              <a:extLst>
                <a:ext uri="{FF2B5EF4-FFF2-40B4-BE49-F238E27FC236}">
                  <a16:creationId xmlns:a16="http://schemas.microsoft.com/office/drawing/2014/main" id="{B1AAD42D-EB39-9810-E687-D2C77ABF96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11">
              <a:extLst>
                <a:ext uri="{FF2B5EF4-FFF2-40B4-BE49-F238E27FC236}">
                  <a16:creationId xmlns:a16="http://schemas.microsoft.com/office/drawing/2014/main" id="{87CDEE80-2D44-9D3F-0E50-FD6D19C243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8" name="Group 9">
            <a:extLst>
              <a:ext uri="{FF2B5EF4-FFF2-40B4-BE49-F238E27FC236}">
                <a16:creationId xmlns:a16="http://schemas.microsoft.com/office/drawing/2014/main" id="{35633A8F-8B52-344E-33BD-BCCC71C1F98F}"/>
              </a:ext>
            </a:extLst>
          </p:cNvPr>
          <p:cNvGrpSpPr>
            <a:grpSpLocks/>
          </p:cNvGrpSpPr>
          <p:nvPr/>
        </p:nvGrpSpPr>
        <p:grpSpPr bwMode="auto">
          <a:xfrm rot="11215071" flipV="1">
            <a:off x="2654097" y="3194227"/>
            <a:ext cx="460429" cy="298192"/>
            <a:chOff x="1392" y="1488"/>
            <a:chExt cx="1584" cy="0"/>
          </a:xfrm>
        </p:grpSpPr>
        <p:sp>
          <p:nvSpPr>
            <p:cNvPr id="69" name="Line 10">
              <a:extLst>
                <a:ext uri="{FF2B5EF4-FFF2-40B4-BE49-F238E27FC236}">
                  <a16:creationId xmlns:a16="http://schemas.microsoft.com/office/drawing/2014/main" id="{06610B15-5C56-CCF0-F070-DC0D7909AA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Line 11">
              <a:extLst>
                <a:ext uri="{FF2B5EF4-FFF2-40B4-BE49-F238E27FC236}">
                  <a16:creationId xmlns:a16="http://schemas.microsoft.com/office/drawing/2014/main" id="{2CFBAA67-8DA0-E564-3ABB-81C344247F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" name="Group 9">
            <a:extLst>
              <a:ext uri="{FF2B5EF4-FFF2-40B4-BE49-F238E27FC236}">
                <a16:creationId xmlns:a16="http://schemas.microsoft.com/office/drawing/2014/main" id="{6BA50603-2E2C-23B0-0084-96E31A437CE9}"/>
              </a:ext>
            </a:extLst>
          </p:cNvPr>
          <p:cNvGrpSpPr>
            <a:grpSpLocks/>
          </p:cNvGrpSpPr>
          <p:nvPr/>
        </p:nvGrpSpPr>
        <p:grpSpPr bwMode="auto">
          <a:xfrm rot="10238270" flipV="1">
            <a:off x="3130063" y="3187008"/>
            <a:ext cx="460429" cy="298192"/>
            <a:chOff x="1392" y="1488"/>
            <a:chExt cx="1584" cy="0"/>
          </a:xfrm>
        </p:grpSpPr>
        <p:sp>
          <p:nvSpPr>
            <p:cNvPr id="72" name="Line 10">
              <a:extLst>
                <a:ext uri="{FF2B5EF4-FFF2-40B4-BE49-F238E27FC236}">
                  <a16:creationId xmlns:a16="http://schemas.microsoft.com/office/drawing/2014/main" id="{F8E9F73E-EC86-AF46-2188-66895FB514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Line 11">
              <a:extLst>
                <a:ext uri="{FF2B5EF4-FFF2-40B4-BE49-F238E27FC236}">
                  <a16:creationId xmlns:a16="http://schemas.microsoft.com/office/drawing/2014/main" id="{68554FC4-AACE-3AAB-DE10-7168F5350C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" name="Freeform 82">
            <a:extLst>
              <a:ext uri="{FF2B5EF4-FFF2-40B4-BE49-F238E27FC236}">
                <a16:creationId xmlns:a16="http://schemas.microsoft.com/office/drawing/2014/main" id="{44D7B65B-DCE1-F05B-6C50-0C4522DD5375}"/>
              </a:ext>
            </a:extLst>
          </p:cNvPr>
          <p:cNvSpPr>
            <a:spLocks/>
          </p:cNvSpPr>
          <p:nvPr/>
        </p:nvSpPr>
        <p:spPr bwMode="auto">
          <a:xfrm rot="11129291">
            <a:off x="3144999" y="3240009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Freeform 82">
            <a:extLst>
              <a:ext uri="{FF2B5EF4-FFF2-40B4-BE49-F238E27FC236}">
                <a16:creationId xmlns:a16="http://schemas.microsoft.com/office/drawing/2014/main" id="{0BA607C2-735F-EF52-B8B6-07D871AAF567}"/>
              </a:ext>
            </a:extLst>
          </p:cNvPr>
          <p:cNvSpPr>
            <a:spLocks/>
          </p:cNvSpPr>
          <p:nvPr/>
        </p:nvSpPr>
        <p:spPr bwMode="auto">
          <a:xfrm rot="20216054">
            <a:off x="2745687" y="2842824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6" name="Group 9">
            <a:extLst>
              <a:ext uri="{FF2B5EF4-FFF2-40B4-BE49-F238E27FC236}">
                <a16:creationId xmlns:a16="http://schemas.microsoft.com/office/drawing/2014/main" id="{847D3B2B-FED0-2B90-F6E3-F7C4C1BA422D}"/>
              </a:ext>
            </a:extLst>
          </p:cNvPr>
          <p:cNvGrpSpPr>
            <a:grpSpLocks/>
          </p:cNvGrpSpPr>
          <p:nvPr/>
        </p:nvGrpSpPr>
        <p:grpSpPr bwMode="auto">
          <a:xfrm rot="181734" flipV="1">
            <a:off x="2760999" y="2661810"/>
            <a:ext cx="460429" cy="298192"/>
            <a:chOff x="1392" y="1488"/>
            <a:chExt cx="1584" cy="0"/>
          </a:xfrm>
        </p:grpSpPr>
        <p:sp>
          <p:nvSpPr>
            <p:cNvPr id="77" name="Line 10">
              <a:extLst>
                <a:ext uri="{FF2B5EF4-FFF2-40B4-BE49-F238E27FC236}">
                  <a16:creationId xmlns:a16="http://schemas.microsoft.com/office/drawing/2014/main" id="{34A2BDE6-FA96-67CA-0E85-669157CC47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Line 11">
              <a:extLst>
                <a:ext uri="{FF2B5EF4-FFF2-40B4-BE49-F238E27FC236}">
                  <a16:creationId xmlns:a16="http://schemas.microsoft.com/office/drawing/2014/main" id="{5A8C21C7-502B-9AF2-BF88-7447EB204E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47980303-2415-8ADA-D7C0-DDA8D2442823}"/>
                  </a:ext>
                </a:extLst>
              </p:cNvPr>
              <p:cNvSpPr txBox="1"/>
              <p:nvPr/>
            </p:nvSpPr>
            <p:spPr>
              <a:xfrm>
                <a:off x="1517469" y="2113566"/>
                <a:ext cx="6161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1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1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47980303-2415-8ADA-D7C0-DDA8D2442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469" y="2113566"/>
                <a:ext cx="616131" cy="307777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9CFEA744-409D-9396-ED6A-C94DF5535DD6}"/>
                  </a:ext>
                </a:extLst>
              </p:cNvPr>
              <p:cNvSpPr txBox="1"/>
              <p:nvPr/>
            </p:nvSpPr>
            <p:spPr>
              <a:xfrm>
                <a:off x="2378356" y="2028823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9CFEA744-409D-9396-ED6A-C94DF5535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356" y="2028823"/>
                <a:ext cx="328936" cy="307777"/>
              </a:xfrm>
              <a:prstGeom prst="rect">
                <a:avLst/>
              </a:prstGeom>
              <a:blipFill>
                <a:blip r:embed="rId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22CB766-B12F-0D43-81A3-9E8D04F026C5}"/>
                  </a:ext>
                </a:extLst>
              </p:cNvPr>
              <p:cNvSpPr txBox="1"/>
              <p:nvPr/>
            </p:nvSpPr>
            <p:spPr>
              <a:xfrm>
                <a:off x="2390058" y="2458411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22CB766-B12F-0D43-81A3-9E8D04F02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058" y="2458411"/>
                <a:ext cx="328936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F0254E1-449D-FEAE-A601-123FF248949A}"/>
                  </a:ext>
                </a:extLst>
              </p:cNvPr>
              <p:cNvSpPr txBox="1"/>
              <p:nvPr/>
            </p:nvSpPr>
            <p:spPr>
              <a:xfrm>
                <a:off x="1557424" y="2730110"/>
                <a:ext cx="323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F0254E1-449D-FEAE-A601-123FF2489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424" y="2730110"/>
                <a:ext cx="323294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extBox 82">
            <a:extLst>
              <a:ext uri="{FF2B5EF4-FFF2-40B4-BE49-F238E27FC236}">
                <a16:creationId xmlns:a16="http://schemas.microsoft.com/office/drawing/2014/main" id="{F237A107-E369-7B6E-322A-9BCB79313F3D}"/>
              </a:ext>
            </a:extLst>
          </p:cNvPr>
          <p:cNvSpPr txBox="1"/>
          <p:nvPr/>
        </p:nvSpPr>
        <p:spPr>
          <a:xfrm rot="5400000">
            <a:off x="2153478" y="3627051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…</a:t>
            </a:r>
          </a:p>
        </p:txBody>
      </p:sp>
      <p:sp>
        <p:nvSpPr>
          <p:cNvPr id="84" name="Freeform 82">
            <a:extLst>
              <a:ext uri="{FF2B5EF4-FFF2-40B4-BE49-F238E27FC236}">
                <a16:creationId xmlns:a16="http://schemas.microsoft.com/office/drawing/2014/main" id="{8BB0925B-C001-ED78-B3CA-166813BBA417}"/>
              </a:ext>
            </a:extLst>
          </p:cNvPr>
          <p:cNvSpPr>
            <a:spLocks/>
          </p:cNvSpPr>
          <p:nvPr/>
        </p:nvSpPr>
        <p:spPr bwMode="auto">
          <a:xfrm>
            <a:off x="4037128" y="2922173"/>
            <a:ext cx="557039" cy="45719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Freeform 82">
            <a:extLst>
              <a:ext uri="{FF2B5EF4-FFF2-40B4-BE49-F238E27FC236}">
                <a16:creationId xmlns:a16="http://schemas.microsoft.com/office/drawing/2014/main" id="{C2CD788A-1BFE-9481-A292-489E095AFE59}"/>
              </a:ext>
            </a:extLst>
          </p:cNvPr>
          <p:cNvSpPr>
            <a:spLocks/>
          </p:cNvSpPr>
          <p:nvPr/>
        </p:nvSpPr>
        <p:spPr bwMode="auto">
          <a:xfrm rot="5400000">
            <a:off x="4330055" y="3233901"/>
            <a:ext cx="577738" cy="45719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00058D2E-1C2D-0407-7256-C9587586DBA5}"/>
              </a:ext>
            </a:extLst>
          </p:cNvPr>
          <p:cNvSpPr>
            <a:spLocks noChangeAspect="1"/>
          </p:cNvSpPr>
          <p:nvPr/>
        </p:nvSpPr>
        <p:spPr>
          <a:xfrm>
            <a:off x="4561541" y="2904739"/>
            <a:ext cx="91440" cy="914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AA68159-2714-D190-924B-73FF9925AFE8}"/>
                  </a:ext>
                </a:extLst>
              </p:cNvPr>
              <p:cNvSpPr txBox="1"/>
              <p:nvPr/>
            </p:nvSpPr>
            <p:spPr>
              <a:xfrm>
                <a:off x="3733800" y="3402313"/>
                <a:ext cx="3653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AA68159-2714-D190-924B-73FF9925A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3402313"/>
                <a:ext cx="36535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Group 9">
            <a:extLst>
              <a:ext uri="{FF2B5EF4-FFF2-40B4-BE49-F238E27FC236}">
                <a16:creationId xmlns:a16="http://schemas.microsoft.com/office/drawing/2014/main" id="{4AD25724-14E4-2B75-2535-3A055266446A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4073777" y="3252204"/>
            <a:ext cx="533484" cy="298192"/>
            <a:chOff x="1392" y="1488"/>
            <a:chExt cx="1584" cy="0"/>
          </a:xfrm>
        </p:grpSpPr>
        <p:sp>
          <p:nvSpPr>
            <p:cNvPr id="89" name="Line 10">
              <a:extLst>
                <a:ext uri="{FF2B5EF4-FFF2-40B4-BE49-F238E27FC236}">
                  <a16:creationId xmlns:a16="http://schemas.microsoft.com/office/drawing/2014/main" id="{8D08044B-1A6E-EEF0-346A-08A6B6B6C0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Line 11">
              <a:extLst>
                <a:ext uri="{FF2B5EF4-FFF2-40B4-BE49-F238E27FC236}">
                  <a16:creationId xmlns:a16="http://schemas.microsoft.com/office/drawing/2014/main" id="{73E8D7F7-1CD9-F128-81FB-711FF324EB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1" name="Group 9">
            <a:extLst>
              <a:ext uri="{FF2B5EF4-FFF2-40B4-BE49-F238E27FC236}">
                <a16:creationId xmlns:a16="http://schemas.microsoft.com/office/drawing/2014/main" id="{B40289BA-8781-7CB6-3154-E250462F9DF6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4615361" y="3247437"/>
            <a:ext cx="561886" cy="298192"/>
            <a:chOff x="1392" y="1488"/>
            <a:chExt cx="1584" cy="0"/>
          </a:xfrm>
        </p:grpSpPr>
        <p:sp>
          <p:nvSpPr>
            <p:cNvPr id="92" name="Line 10">
              <a:extLst>
                <a:ext uri="{FF2B5EF4-FFF2-40B4-BE49-F238E27FC236}">
                  <a16:creationId xmlns:a16="http://schemas.microsoft.com/office/drawing/2014/main" id="{06618834-E5DD-B4A5-EE9A-BBA786BB7B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Line 11">
              <a:extLst>
                <a:ext uri="{FF2B5EF4-FFF2-40B4-BE49-F238E27FC236}">
                  <a16:creationId xmlns:a16="http://schemas.microsoft.com/office/drawing/2014/main" id="{59505957-8AC0-5F72-83F2-258252534D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25344CA-DA31-BFB2-61A4-AE233717D051}"/>
                  </a:ext>
                </a:extLst>
              </p:cNvPr>
              <p:cNvSpPr txBox="1"/>
              <p:nvPr/>
            </p:nvSpPr>
            <p:spPr>
              <a:xfrm>
                <a:off x="5147268" y="3411836"/>
                <a:ext cx="3653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25344CA-DA31-BFB2-61A4-AE233717D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268" y="3411836"/>
                <a:ext cx="36535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6A958F2E-629D-A371-9E96-010F8C9629B1}"/>
                  </a:ext>
                </a:extLst>
              </p:cNvPr>
              <p:cNvSpPr txBox="1"/>
              <p:nvPr/>
            </p:nvSpPr>
            <p:spPr>
              <a:xfrm>
                <a:off x="3753209" y="2740666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6A958F2E-629D-A371-9E96-010F8C962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209" y="2740666"/>
                <a:ext cx="328936" cy="307777"/>
              </a:xfrm>
              <a:prstGeom prst="rect">
                <a:avLst/>
              </a:prstGeom>
              <a:blipFill>
                <a:blip r:embed="rId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Cube 96">
            <a:extLst>
              <a:ext uri="{FF2B5EF4-FFF2-40B4-BE49-F238E27FC236}">
                <a16:creationId xmlns:a16="http://schemas.microsoft.com/office/drawing/2014/main" id="{D082F0C4-4B6B-7B9D-21CB-365201F5DB10}"/>
              </a:ext>
            </a:extLst>
          </p:cNvPr>
          <p:cNvSpPr/>
          <p:nvPr/>
        </p:nvSpPr>
        <p:spPr>
          <a:xfrm>
            <a:off x="6724650" y="1987771"/>
            <a:ext cx="2114550" cy="1974628"/>
          </a:xfrm>
          <a:prstGeom prst="cube">
            <a:avLst>
              <a:gd name="adj" fmla="val 17064"/>
            </a:avLst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82">
            <a:extLst>
              <a:ext uri="{FF2B5EF4-FFF2-40B4-BE49-F238E27FC236}">
                <a16:creationId xmlns:a16="http://schemas.microsoft.com/office/drawing/2014/main" id="{805723F7-6420-CF4A-589A-9A3F90B5BA66}"/>
              </a:ext>
            </a:extLst>
          </p:cNvPr>
          <p:cNvSpPr>
            <a:spLocks/>
          </p:cNvSpPr>
          <p:nvPr/>
        </p:nvSpPr>
        <p:spPr bwMode="auto">
          <a:xfrm rot="2301216">
            <a:off x="7226114" y="3159212"/>
            <a:ext cx="713351" cy="45719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9" name="Freeform 82">
            <a:extLst>
              <a:ext uri="{FF2B5EF4-FFF2-40B4-BE49-F238E27FC236}">
                <a16:creationId xmlns:a16="http://schemas.microsoft.com/office/drawing/2014/main" id="{119AD355-4FD3-5578-993E-669CB8BD1F54}"/>
              </a:ext>
            </a:extLst>
          </p:cNvPr>
          <p:cNvSpPr>
            <a:spLocks/>
          </p:cNvSpPr>
          <p:nvPr/>
        </p:nvSpPr>
        <p:spPr bwMode="auto">
          <a:xfrm rot="19273811">
            <a:off x="7236889" y="2764214"/>
            <a:ext cx="614350" cy="45719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A34EA688-920B-8BAA-5AE7-AC57EBE9CF98}"/>
                  </a:ext>
                </a:extLst>
              </p:cNvPr>
              <p:cNvSpPr txBox="1"/>
              <p:nvPr/>
            </p:nvSpPr>
            <p:spPr>
              <a:xfrm>
                <a:off x="7845541" y="2438399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A34EA688-920B-8BAA-5AE7-AC57EBE9C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5541" y="2438399"/>
                <a:ext cx="328936" cy="307777"/>
              </a:xfrm>
              <a:prstGeom prst="rect">
                <a:avLst/>
              </a:prstGeom>
              <a:blipFill>
                <a:blip r:embed="rId5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A1282134-F53B-3A04-B512-B804B775226B}"/>
                  </a:ext>
                </a:extLst>
              </p:cNvPr>
              <p:cNvSpPr txBox="1"/>
              <p:nvPr/>
            </p:nvSpPr>
            <p:spPr>
              <a:xfrm>
                <a:off x="7846008" y="3233491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A1282134-F53B-3A04-B512-B804B7752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6008" y="3233491"/>
                <a:ext cx="328936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TextBox 101">
            <a:extLst>
              <a:ext uri="{FF2B5EF4-FFF2-40B4-BE49-F238E27FC236}">
                <a16:creationId xmlns:a16="http://schemas.microsoft.com/office/drawing/2014/main" id="{27D4B578-090F-1325-8B0F-CDDE8B68A4FE}"/>
              </a:ext>
            </a:extLst>
          </p:cNvPr>
          <p:cNvSpPr txBox="1"/>
          <p:nvPr/>
        </p:nvSpPr>
        <p:spPr>
          <a:xfrm>
            <a:off x="1371600" y="5029199"/>
            <a:ext cx="20532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u="sng" dirty="0">
                <a:solidFill>
                  <a:srgbClr val="FF0000"/>
                </a:solidFill>
                <a:latin typeface="+mj-lt"/>
              </a:rPr>
              <a:t>Production of photons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1B0949B-27B9-5A5D-B192-C45080FEFA58}"/>
              </a:ext>
            </a:extLst>
          </p:cNvPr>
          <p:cNvSpPr txBox="1"/>
          <p:nvPr/>
        </p:nvSpPr>
        <p:spPr>
          <a:xfrm>
            <a:off x="1463391" y="3979546"/>
            <a:ext cx="1580304" cy="1095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j-lt"/>
              </a:rPr>
              <a:t>Meson decays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j-lt"/>
              </a:rPr>
              <a:t>E&amp;M showers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j-lt"/>
              </a:rPr>
              <a:t>…</a:t>
            </a:r>
          </a:p>
        </p:txBody>
      </p:sp>
      <p:cxnSp>
        <p:nvCxnSpPr>
          <p:cNvPr id="105" name="Elbow Connector 104">
            <a:extLst>
              <a:ext uri="{FF2B5EF4-FFF2-40B4-BE49-F238E27FC236}">
                <a16:creationId xmlns:a16="http://schemas.microsoft.com/office/drawing/2014/main" id="{599E7A7B-CC4A-D921-30D2-C72B2ACC7A92}"/>
              </a:ext>
            </a:extLst>
          </p:cNvPr>
          <p:cNvCxnSpPr>
            <a:stCxn id="102" idx="1"/>
            <a:endCxn id="103" idx="1"/>
          </p:cNvCxnSpPr>
          <p:nvPr/>
        </p:nvCxnSpPr>
        <p:spPr>
          <a:xfrm rot="10800000" flipH="1">
            <a:off x="1371599" y="4527196"/>
            <a:ext cx="91791" cy="671280"/>
          </a:xfrm>
          <a:prstGeom prst="bentConnector3">
            <a:avLst>
              <a:gd name="adj1" fmla="val -249044"/>
            </a:avLst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6C9C4DD4-D7B3-BACE-5237-6B51C034A675}"/>
              </a:ext>
            </a:extLst>
          </p:cNvPr>
          <p:cNvSpPr txBox="1"/>
          <p:nvPr/>
        </p:nvSpPr>
        <p:spPr>
          <a:xfrm>
            <a:off x="3733800" y="4589146"/>
            <a:ext cx="1706365" cy="792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rgbClr val="1212FF"/>
                </a:solidFill>
                <a:latin typeface="+mj-lt"/>
              </a:rPr>
              <a:t>ALP production by</a:t>
            </a:r>
          </a:p>
          <a:p>
            <a:pPr>
              <a:lnSpc>
                <a:spcPct val="150000"/>
              </a:lnSpc>
            </a:pPr>
            <a:r>
              <a:rPr lang="en-US" sz="1600" u="sng" dirty="0" err="1">
                <a:solidFill>
                  <a:srgbClr val="1212FF"/>
                </a:solidFill>
                <a:latin typeface="+mj-lt"/>
              </a:rPr>
              <a:t>Primakoff</a:t>
            </a:r>
            <a:r>
              <a:rPr lang="en-US" sz="1600" u="sng" dirty="0">
                <a:solidFill>
                  <a:srgbClr val="1212FF"/>
                </a:solidFill>
                <a:latin typeface="+mj-lt"/>
              </a:rPr>
              <a:t> process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2EA059E-F0B1-A7B5-5469-30174E1F170A}"/>
              </a:ext>
            </a:extLst>
          </p:cNvPr>
          <p:cNvSpPr txBox="1"/>
          <p:nvPr/>
        </p:nvSpPr>
        <p:spPr>
          <a:xfrm>
            <a:off x="6604486" y="4536373"/>
            <a:ext cx="2234714" cy="792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rgbClr val="007A37"/>
                </a:solidFill>
                <a:latin typeface="+mj-lt"/>
              </a:rPr>
              <a:t>ALP detection by</a:t>
            </a:r>
          </a:p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rgbClr val="007A37"/>
                </a:solidFill>
                <a:latin typeface="+mj-lt"/>
              </a:rPr>
              <a:t>its decay to two photons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FAD173-3513-8575-A469-65BC5FA4BA02}"/>
              </a:ext>
            </a:extLst>
          </p:cNvPr>
          <p:cNvGrpSpPr/>
          <p:nvPr/>
        </p:nvGrpSpPr>
        <p:grpSpPr>
          <a:xfrm>
            <a:off x="304800" y="5486400"/>
            <a:ext cx="8126596" cy="746292"/>
            <a:chOff x="304800" y="5486400"/>
            <a:chExt cx="8126596" cy="746292"/>
          </a:xfrm>
        </p:grpSpPr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F677AE5B-C11A-2762-45EF-88F5D9A804B4}"/>
                </a:ext>
              </a:extLst>
            </p:cNvPr>
            <p:cNvSpPr/>
            <p:nvPr/>
          </p:nvSpPr>
          <p:spPr>
            <a:xfrm>
              <a:off x="1131945" y="5486400"/>
              <a:ext cx="244756" cy="228600"/>
            </a:xfrm>
            <a:prstGeom prst="down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B844E29E-D35F-E28D-91DB-F4B3A57F11AB}"/>
                </a:ext>
              </a:extLst>
            </p:cNvPr>
            <p:cNvSpPr/>
            <p:nvPr/>
          </p:nvSpPr>
          <p:spPr>
            <a:xfrm>
              <a:off x="3550478" y="5486400"/>
              <a:ext cx="244756" cy="228600"/>
            </a:xfrm>
            <a:prstGeom prst="down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C211507D-2052-4991-191A-37C7EFC2C591}"/>
                </a:ext>
              </a:extLst>
            </p:cNvPr>
            <p:cNvSpPr/>
            <p:nvPr/>
          </p:nvSpPr>
          <p:spPr>
            <a:xfrm>
              <a:off x="7571828" y="5486400"/>
              <a:ext cx="244756" cy="228600"/>
            </a:xfrm>
            <a:prstGeom prst="down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3D563C7-F77B-B659-4864-769E8D76517B}"/>
                </a:ext>
              </a:extLst>
            </p:cNvPr>
            <p:cNvSpPr txBox="1"/>
            <p:nvPr/>
          </p:nvSpPr>
          <p:spPr>
            <a:xfrm>
              <a:off x="2971800" y="5863360"/>
              <a:ext cx="14021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3D3DFF"/>
                  </a:solidFill>
                  <a:latin typeface="+mj-lt"/>
                </a:rPr>
                <a:t>Calorimeters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B4422D7-01F5-BC17-73F4-FC12912E7693}"/>
                </a:ext>
              </a:extLst>
            </p:cNvPr>
            <p:cNvSpPr txBox="1"/>
            <p:nvPr/>
          </p:nvSpPr>
          <p:spPr>
            <a:xfrm>
              <a:off x="304800" y="5863360"/>
              <a:ext cx="1899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+mj-lt"/>
                </a:rPr>
                <a:t>Hadrons from jets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6085F35-A17E-E3E1-7B2C-6747BCC682A3}"/>
                </a:ext>
              </a:extLst>
            </p:cNvPr>
            <p:cNvSpPr txBox="1"/>
            <p:nvPr/>
          </p:nvSpPr>
          <p:spPr>
            <a:xfrm>
              <a:off x="6957018" y="5857937"/>
              <a:ext cx="1474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8A3E"/>
                  </a:solidFill>
                  <a:latin typeface="+mj-lt"/>
                </a:rPr>
                <a:t>Muon system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08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AC45E-1C0A-D22E-FB3E-28E755BAD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Beam-Dump Measurement at CMS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4165CB-DBF8-8CC6-F310-619618C0B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00C644-D13B-4499-8751-2CF5A12CF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483" y="1817451"/>
            <a:ext cx="6819033" cy="45005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DDEB48-70F5-3CF0-E479-7EBAE9C2E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275326">
            <a:off x="2452651" y="5046399"/>
            <a:ext cx="282450" cy="61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AD69F2-4826-5BF2-3286-AB2607356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144640">
            <a:off x="2247957" y="4672102"/>
            <a:ext cx="561454" cy="595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51F91E3-FD25-75C3-262F-2354B09F494A}"/>
              </a:ext>
            </a:extLst>
          </p:cNvPr>
          <p:cNvSpPr/>
          <p:nvPr/>
        </p:nvSpPr>
        <p:spPr>
          <a:xfrm rot="2127263">
            <a:off x="2245431" y="4900690"/>
            <a:ext cx="919338" cy="154002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254EAA-F68A-6322-78CA-CDBC36C64703}"/>
              </a:ext>
            </a:extLst>
          </p:cNvPr>
          <p:cNvCxnSpPr>
            <a:stCxn id="11" idx="2"/>
          </p:cNvCxnSpPr>
          <p:nvPr/>
        </p:nvCxnSpPr>
        <p:spPr>
          <a:xfrm flipH="1">
            <a:off x="1676400" y="4711058"/>
            <a:ext cx="654264" cy="1384942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0CDF3D-523A-F970-93A5-B6D4630BE309}"/>
              </a:ext>
            </a:extLst>
          </p:cNvPr>
          <p:cNvCxnSpPr>
            <a:stCxn id="11" idx="6"/>
          </p:cNvCxnSpPr>
          <p:nvPr/>
        </p:nvCxnSpPr>
        <p:spPr>
          <a:xfrm flipH="1">
            <a:off x="1714912" y="5244324"/>
            <a:ext cx="1364624" cy="851676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0CEF2C-C172-CF0E-BB15-B9A1590F2C55}"/>
              </a:ext>
            </a:extLst>
          </p:cNvPr>
          <p:cNvCxnSpPr/>
          <p:nvPr/>
        </p:nvCxnSpPr>
        <p:spPr>
          <a:xfrm flipV="1">
            <a:off x="2590800" y="3124200"/>
            <a:ext cx="609600" cy="175260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88535D1-5F9C-5617-2884-2C0674A3A3ED}"/>
              </a:ext>
            </a:extLst>
          </p:cNvPr>
          <p:cNvCxnSpPr/>
          <p:nvPr/>
        </p:nvCxnSpPr>
        <p:spPr>
          <a:xfrm flipV="1">
            <a:off x="2667000" y="3637369"/>
            <a:ext cx="1288424" cy="1606955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018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B8F6-1C4F-49B3-2DC8-7D25D64E5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Detection at Drift Tube Chambers and Sensitivity Prospect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AE853A-8155-1B6B-CE16-6D0CDFEE7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87FDDFF-B76B-BC98-3C19-495796D2FB57}"/>
              </a:ext>
            </a:extLst>
          </p:cNvPr>
          <p:cNvGrpSpPr>
            <a:grpSpLocks noChangeAspect="1"/>
          </p:cNvGrpSpPr>
          <p:nvPr/>
        </p:nvGrpSpPr>
        <p:grpSpPr>
          <a:xfrm>
            <a:off x="381000" y="1752600"/>
            <a:ext cx="4913506" cy="3501787"/>
            <a:chOff x="1792094" y="1905000"/>
            <a:chExt cx="5559812" cy="39624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F4F7818-A86C-9D7E-F96B-2A16E4263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2094" y="1905000"/>
              <a:ext cx="5559812" cy="3643312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C016C24-CA93-CDFC-857A-AA284FE14021}"/>
                </a:ext>
              </a:extLst>
            </p:cNvPr>
            <p:cNvCxnSpPr/>
            <p:nvPr/>
          </p:nvCxnSpPr>
          <p:spPr>
            <a:xfrm flipV="1">
              <a:off x="2971800" y="4953000"/>
              <a:ext cx="457200" cy="914400"/>
            </a:xfrm>
            <a:prstGeom prst="line">
              <a:avLst/>
            </a:prstGeom>
            <a:ln w="127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0F3E37B-7A65-29E7-FB6E-3494A319E54C}"/>
                </a:ext>
              </a:extLst>
            </p:cNvPr>
            <p:cNvGrpSpPr/>
            <p:nvPr/>
          </p:nvGrpSpPr>
          <p:grpSpPr>
            <a:xfrm>
              <a:off x="3550281" y="2676728"/>
              <a:ext cx="369914" cy="2290958"/>
              <a:chOff x="4036664" y="2897955"/>
              <a:chExt cx="369914" cy="2069730"/>
            </a:xfrm>
          </p:grpSpPr>
          <p:sp>
            <p:nvSpPr>
              <p:cNvPr id="7" name="Freeform 82">
                <a:extLst>
                  <a:ext uri="{FF2B5EF4-FFF2-40B4-BE49-F238E27FC236}">
                    <a16:creationId xmlns:a16="http://schemas.microsoft.com/office/drawing/2014/main" id="{217A1022-B7F2-3F5D-CF95-D9C98CF9261D}"/>
                  </a:ext>
                </a:extLst>
              </p:cNvPr>
              <p:cNvSpPr>
                <a:spLocks/>
              </p:cNvSpPr>
              <p:nvPr/>
            </p:nvSpPr>
            <p:spPr bwMode="auto">
              <a:xfrm rot="17177691">
                <a:off x="3521780" y="4402901"/>
                <a:ext cx="1079668" cy="49899"/>
              </a:xfrm>
              <a:custGeom>
                <a:avLst/>
                <a:gdLst>
                  <a:gd name="T0" fmla="*/ 0 w 2304"/>
                  <a:gd name="T1" fmla="*/ 173038 h 192"/>
                  <a:gd name="T2" fmla="*/ 172111 w 2304"/>
                  <a:gd name="T3" fmla="*/ 0 h 192"/>
                  <a:gd name="T4" fmla="*/ 344223 w 2304"/>
                  <a:gd name="T5" fmla="*/ 173038 h 192"/>
                  <a:gd name="T6" fmla="*/ 516334 w 2304"/>
                  <a:gd name="T7" fmla="*/ 0 h 192"/>
                  <a:gd name="T8" fmla="*/ 688446 w 2304"/>
                  <a:gd name="T9" fmla="*/ 173038 h 192"/>
                  <a:gd name="T10" fmla="*/ 860557 w 2304"/>
                  <a:gd name="T11" fmla="*/ 0 h 192"/>
                  <a:gd name="T12" fmla="*/ 1032669 w 2304"/>
                  <a:gd name="T13" fmla="*/ 173038 h 192"/>
                  <a:gd name="T14" fmla="*/ 1204780 w 2304"/>
                  <a:gd name="T15" fmla="*/ 0 h 192"/>
                  <a:gd name="T16" fmla="*/ 1376891 w 2304"/>
                  <a:gd name="T17" fmla="*/ 173038 h 192"/>
                  <a:gd name="T18" fmla="*/ 1549003 w 2304"/>
                  <a:gd name="T19" fmla="*/ 0 h 192"/>
                  <a:gd name="T20" fmla="*/ 1721114 w 2304"/>
                  <a:gd name="T21" fmla="*/ 173038 h 192"/>
                  <a:gd name="T22" fmla="*/ 1893226 w 2304"/>
                  <a:gd name="T23" fmla="*/ 0 h 192"/>
                  <a:gd name="T24" fmla="*/ 2065337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Freeform 82">
                <a:extLst>
                  <a:ext uri="{FF2B5EF4-FFF2-40B4-BE49-F238E27FC236}">
                    <a16:creationId xmlns:a16="http://schemas.microsoft.com/office/drawing/2014/main" id="{2A131A69-AD00-81C8-6A18-AC86A819A7C9}"/>
                  </a:ext>
                </a:extLst>
              </p:cNvPr>
              <p:cNvSpPr>
                <a:spLocks/>
              </p:cNvSpPr>
              <p:nvPr/>
            </p:nvSpPr>
            <p:spPr bwMode="auto">
              <a:xfrm rot="6284172">
                <a:off x="3841795" y="3412839"/>
                <a:ext cx="1079668" cy="49899"/>
              </a:xfrm>
              <a:custGeom>
                <a:avLst/>
                <a:gdLst>
                  <a:gd name="T0" fmla="*/ 0 w 2304"/>
                  <a:gd name="T1" fmla="*/ 173038 h 192"/>
                  <a:gd name="T2" fmla="*/ 172111 w 2304"/>
                  <a:gd name="T3" fmla="*/ 0 h 192"/>
                  <a:gd name="T4" fmla="*/ 344223 w 2304"/>
                  <a:gd name="T5" fmla="*/ 173038 h 192"/>
                  <a:gd name="T6" fmla="*/ 516334 w 2304"/>
                  <a:gd name="T7" fmla="*/ 0 h 192"/>
                  <a:gd name="T8" fmla="*/ 688446 w 2304"/>
                  <a:gd name="T9" fmla="*/ 173038 h 192"/>
                  <a:gd name="T10" fmla="*/ 860557 w 2304"/>
                  <a:gd name="T11" fmla="*/ 0 h 192"/>
                  <a:gd name="T12" fmla="*/ 1032669 w 2304"/>
                  <a:gd name="T13" fmla="*/ 173038 h 192"/>
                  <a:gd name="T14" fmla="*/ 1204780 w 2304"/>
                  <a:gd name="T15" fmla="*/ 0 h 192"/>
                  <a:gd name="T16" fmla="*/ 1376891 w 2304"/>
                  <a:gd name="T17" fmla="*/ 173038 h 192"/>
                  <a:gd name="T18" fmla="*/ 1549003 w 2304"/>
                  <a:gd name="T19" fmla="*/ 0 h 192"/>
                  <a:gd name="T20" fmla="*/ 1721114 w 2304"/>
                  <a:gd name="T21" fmla="*/ 173038 h 192"/>
                  <a:gd name="T22" fmla="*/ 1893226 w 2304"/>
                  <a:gd name="T23" fmla="*/ 0 h 192"/>
                  <a:gd name="T24" fmla="*/ 2065337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84F84E0-CA31-0A74-250F-0E9F99C68E2E}"/>
                </a:ext>
              </a:extLst>
            </p:cNvPr>
            <p:cNvGrpSpPr/>
            <p:nvPr/>
          </p:nvGrpSpPr>
          <p:grpSpPr>
            <a:xfrm rot="11649037">
              <a:off x="3798904" y="2874016"/>
              <a:ext cx="352836" cy="2231758"/>
              <a:chOff x="8883267" y="3041567"/>
              <a:chExt cx="352836" cy="2069770"/>
            </a:xfrm>
          </p:grpSpPr>
          <p:sp>
            <p:nvSpPr>
              <p:cNvPr id="9" name="Freeform 82">
                <a:extLst>
                  <a:ext uri="{FF2B5EF4-FFF2-40B4-BE49-F238E27FC236}">
                    <a16:creationId xmlns:a16="http://schemas.microsoft.com/office/drawing/2014/main" id="{861876BE-0180-AD24-A52C-D9F4DD0A822B}"/>
                  </a:ext>
                </a:extLst>
              </p:cNvPr>
              <p:cNvSpPr>
                <a:spLocks/>
              </p:cNvSpPr>
              <p:nvPr/>
            </p:nvSpPr>
            <p:spPr bwMode="auto">
              <a:xfrm rot="17177691">
                <a:off x="8368383" y="4546553"/>
                <a:ext cx="1079668" cy="49899"/>
              </a:xfrm>
              <a:custGeom>
                <a:avLst/>
                <a:gdLst>
                  <a:gd name="T0" fmla="*/ 0 w 2304"/>
                  <a:gd name="T1" fmla="*/ 173038 h 192"/>
                  <a:gd name="T2" fmla="*/ 172111 w 2304"/>
                  <a:gd name="T3" fmla="*/ 0 h 192"/>
                  <a:gd name="T4" fmla="*/ 344223 w 2304"/>
                  <a:gd name="T5" fmla="*/ 173038 h 192"/>
                  <a:gd name="T6" fmla="*/ 516334 w 2304"/>
                  <a:gd name="T7" fmla="*/ 0 h 192"/>
                  <a:gd name="T8" fmla="*/ 688446 w 2304"/>
                  <a:gd name="T9" fmla="*/ 173038 h 192"/>
                  <a:gd name="T10" fmla="*/ 860557 w 2304"/>
                  <a:gd name="T11" fmla="*/ 0 h 192"/>
                  <a:gd name="T12" fmla="*/ 1032669 w 2304"/>
                  <a:gd name="T13" fmla="*/ 173038 h 192"/>
                  <a:gd name="T14" fmla="*/ 1204780 w 2304"/>
                  <a:gd name="T15" fmla="*/ 0 h 192"/>
                  <a:gd name="T16" fmla="*/ 1376891 w 2304"/>
                  <a:gd name="T17" fmla="*/ 173038 h 192"/>
                  <a:gd name="T18" fmla="*/ 1549003 w 2304"/>
                  <a:gd name="T19" fmla="*/ 0 h 192"/>
                  <a:gd name="T20" fmla="*/ 1721114 w 2304"/>
                  <a:gd name="T21" fmla="*/ 173038 h 192"/>
                  <a:gd name="T22" fmla="*/ 1893226 w 2304"/>
                  <a:gd name="T23" fmla="*/ 0 h 192"/>
                  <a:gd name="T24" fmla="*/ 2065337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Freeform 82">
                <a:extLst>
                  <a:ext uri="{FF2B5EF4-FFF2-40B4-BE49-F238E27FC236}">
                    <a16:creationId xmlns:a16="http://schemas.microsoft.com/office/drawing/2014/main" id="{F5758230-3A09-82C1-6501-535383112E46}"/>
                  </a:ext>
                </a:extLst>
              </p:cNvPr>
              <p:cNvSpPr>
                <a:spLocks/>
              </p:cNvSpPr>
              <p:nvPr/>
            </p:nvSpPr>
            <p:spPr bwMode="auto">
              <a:xfrm rot="6284172">
                <a:off x="8671320" y="3556451"/>
                <a:ext cx="1079668" cy="49899"/>
              </a:xfrm>
              <a:custGeom>
                <a:avLst/>
                <a:gdLst>
                  <a:gd name="T0" fmla="*/ 0 w 2304"/>
                  <a:gd name="T1" fmla="*/ 173038 h 192"/>
                  <a:gd name="T2" fmla="*/ 172111 w 2304"/>
                  <a:gd name="T3" fmla="*/ 0 h 192"/>
                  <a:gd name="T4" fmla="*/ 344223 w 2304"/>
                  <a:gd name="T5" fmla="*/ 173038 h 192"/>
                  <a:gd name="T6" fmla="*/ 516334 w 2304"/>
                  <a:gd name="T7" fmla="*/ 0 h 192"/>
                  <a:gd name="T8" fmla="*/ 688446 w 2304"/>
                  <a:gd name="T9" fmla="*/ 173038 h 192"/>
                  <a:gd name="T10" fmla="*/ 860557 w 2304"/>
                  <a:gd name="T11" fmla="*/ 0 h 192"/>
                  <a:gd name="T12" fmla="*/ 1032669 w 2304"/>
                  <a:gd name="T13" fmla="*/ 173038 h 192"/>
                  <a:gd name="T14" fmla="*/ 1204780 w 2304"/>
                  <a:gd name="T15" fmla="*/ 0 h 192"/>
                  <a:gd name="T16" fmla="*/ 1376891 w 2304"/>
                  <a:gd name="T17" fmla="*/ 173038 h 192"/>
                  <a:gd name="T18" fmla="*/ 1549003 w 2304"/>
                  <a:gd name="T19" fmla="*/ 0 h 192"/>
                  <a:gd name="T20" fmla="*/ 1721114 w 2304"/>
                  <a:gd name="T21" fmla="*/ 173038 h 192"/>
                  <a:gd name="T22" fmla="*/ 1893226 w 2304"/>
                  <a:gd name="T23" fmla="*/ 0 h 192"/>
                  <a:gd name="T24" fmla="*/ 2065337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13E2CC1-3351-4CDE-566D-6EA1248A972C}"/>
                </a:ext>
              </a:extLst>
            </p:cNvPr>
            <p:cNvSpPr/>
            <p:nvPr/>
          </p:nvSpPr>
          <p:spPr>
            <a:xfrm>
              <a:off x="3359625" y="4733573"/>
              <a:ext cx="237744" cy="129702"/>
            </a:xfrm>
            <a:prstGeom prst="rect">
              <a:avLst/>
            </a:pr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B338E6E-BA78-083E-F162-EBA59C83F3C3}"/>
                </a:ext>
              </a:extLst>
            </p:cNvPr>
            <p:cNvSpPr/>
            <p:nvPr/>
          </p:nvSpPr>
          <p:spPr>
            <a:xfrm>
              <a:off x="3492569" y="4591456"/>
              <a:ext cx="237744" cy="129702"/>
            </a:xfrm>
            <a:prstGeom prst="rect">
              <a:avLst/>
            </a:pr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50D55D3-4632-9F94-19DC-033121AD78B5}"/>
                </a:ext>
              </a:extLst>
            </p:cNvPr>
            <p:cNvSpPr/>
            <p:nvPr/>
          </p:nvSpPr>
          <p:spPr>
            <a:xfrm>
              <a:off x="3894889" y="3018816"/>
              <a:ext cx="237744" cy="129702"/>
            </a:xfrm>
            <a:prstGeom prst="rect">
              <a:avLst/>
            </a:pr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BFE7E21-8514-C69C-4856-B4DD62BF2D0A}"/>
                </a:ext>
              </a:extLst>
            </p:cNvPr>
            <p:cNvSpPr/>
            <p:nvPr/>
          </p:nvSpPr>
          <p:spPr>
            <a:xfrm>
              <a:off x="4418561" y="3010712"/>
              <a:ext cx="237744" cy="129702"/>
            </a:xfrm>
            <a:prstGeom prst="rect">
              <a:avLst/>
            </a:pr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2A1D97E-0B89-ECCD-1061-B8D14AE0B0DF}"/>
                </a:ext>
              </a:extLst>
            </p:cNvPr>
            <p:cNvSpPr/>
            <p:nvPr/>
          </p:nvSpPr>
          <p:spPr>
            <a:xfrm>
              <a:off x="3751633" y="2885872"/>
              <a:ext cx="237744" cy="129702"/>
            </a:xfrm>
            <a:prstGeom prst="rect">
              <a:avLst/>
            </a:pr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2F57958-1A1F-8172-4D72-ED908DAA7CFE}"/>
                </a:ext>
              </a:extLst>
            </p:cNvPr>
            <p:cNvSpPr/>
            <p:nvPr/>
          </p:nvSpPr>
          <p:spPr>
            <a:xfrm>
              <a:off x="3894305" y="2743200"/>
              <a:ext cx="237744" cy="129702"/>
            </a:xfrm>
            <a:prstGeom prst="rect">
              <a:avLst/>
            </a:pr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B00E0DB-21B3-70A7-E04F-B7F93D094E10}"/>
                </a:ext>
              </a:extLst>
            </p:cNvPr>
            <p:cNvSpPr/>
            <p:nvPr/>
          </p:nvSpPr>
          <p:spPr>
            <a:xfrm>
              <a:off x="4027833" y="2610256"/>
              <a:ext cx="237744" cy="129702"/>
            </a:xfrm>
            <a:prstGeom prst="rect">
              <a:avLst/>
            </a:pr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5AC85A6-663A-4A25-856C-C1392B662E43}"/>
                </a:ext>
              </a:extLst>
            </p:cNvPr>
            <p:cNvSpPr/>
            <p:nvPr/>
          </p:nvSpPr>
          <p:spPr>
            <a:xfrm>
              <a:off x="2587557" y="3044757"/>
              <a:ext cx="155643" cy="243192"/>
            </a:xfrm>
            <a:custGeom>
              <a:avLst/>
              <a:gdLst>
                <a:gd name="connsiteX0" fmla="*/ 0 w 155643"/>
                <a:gd name="connsiteY0" fmla="*/ 0 h 243192"/>
                <a:gd name="connsiteX1" fmla="*/ 0 w 155643"/>
                <a:gd name="connsiteY1" fmla="*/ 136188 h 243192"/>
                <a:gd name="connsiteX2" fmla="*/ 155643 w 155643"/>
                <a:gd name="connsiteY2" fmla="*/ 243192 h 243192"/>
                <a:gd name="connsiteX3" fmla="*/ 155643 w 155643"/>
                <a:gd name="connsiteY3" fmla="*/ 126460 h 243192"/>
                <a:gd name="connsiteX4" fmla="*/ 0 w 155643"/>
                <a:gd name="connsiteY4" fmla="*/ 0 h 24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43" h="243192">
                  <a:moveTo>
                    <a:pt x="0" y="0"/>
                  </a:moveTo>
                  <a:lnTo>
                    <a:pt x="0" y="136188"/>
                  </a:lnTo>
                  <a:lnTo>
                    <a:pt x="155643" y="243192"/>
                  </a:lnTo>
                  <a:lnTo>
                    <a:pt x="155643" y="126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D39067-8FC2-2AC4-F63C-C2EA5341189A}"/>
                </a:ext>
              </a:extLst>
            </p:cNvPr>
            <p:cNvSpPr/>
            <p:nvPr/>
          </p:nvSpPr>
          <p:spPr>
            <a:xfrm>
              <a:off x="2514600" y="2838856"/>
              <a:ext cx="155643" cy="243192"/>
            </a:xfrm>
            <a:custGeom>
              <a:avLst/>
              <a:gdLst>
                <a:gd name="connsiteX0" fmla="*/ 0 w 155643"/>
                <a:gd name="connsiteY0" fmla="*/ 0 h 243192"/>
                <a:gd name="connsiteX1" fmla="*/ 0 w 155643"/>
                <a:gd name="connsiteY1" fmla="*/ 136188 h 243192"/>
                <a:gd name="connsiteX2" fmla="*/ 155643 w 155643"/>
                <a:gd name="connsiteY2" fmla="*/ 243192 h 243192"/>
                <a:gd name="connsiteX3" fmla="*/ 155643 w 155643"/>
                <a:gd name="connsiteY3" fmla="*/ 126460 h 243192"/>
                <a:gd name="connsiteX4" fmla="*/ 0 w 155643"/>
                <a:gd name="connsiteY4" fmla="*/ 0 h 24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43" h="243192">
                  <a:moveTo>
                    <a:pt x="0" y="0"/>
                  </a:moveTo>
                  <a:lnTo>
                    <a:pt x="0" y="136188"/>
                  </a:lnTo>
                  <a:lnTo>
                    <a:pt x="155643" y="243192"/>
                  </a:lnTo>
                  <a:lnTo>
                    <a:pt x="155643" y="126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2AB1297-036C-82F4-6210-27F86B0E0E60}"/>
                </a:ext>
              </a:extLst>
            </p:cNvPr>
            <p:cNvSpPr/>
            <p:nvPr/>
          </p:nvSpPr>
          <p:spPr>
            <a:xfrm>
              <a:off x="2658896" y="2952344"/>
              <a:ext cx="155643" cy="243192"/>
            </a:xfrm>
            <a:custGeom>
              <a:avLst/>
              <a:gdLst>
                <a:gd name="connsiteX0" fmla="*/ 0 w 155643"/>
                <a:gd name="connsiteY0" fmla="*/ 0 h 243192"/>
                <a:gd name="connsiteX1" fmla="*/ 0 w 155643"/>
                <a:gd name="connsiteY1" fmla="*/ 136188 h 243192"/>
                <a:gd name="connsiteX2" fmla="*/ 155643 w 155643"/>
                <a:gd name="connsiteY2" fmla="*/ 243192 h 243192"/>
                <a:gd name="connsiteX3" fmla="*/ 155643 w 155643"/>
                <a:gd name="connsiteY3" fmla="*/ 126460 h 243192"/>
                <a:gd name="connsiteX4" fmla="*/ 0 w 155643"/>
                <a:gd name="connsiteY4" fmla="*/ 0 h 24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43" h="243192">
                  <a:moveTo>
                    <a:pt x="0" y="0"/>
                  </a:moveTo>
                  <a:lnTo>
                    <a:pt x="0" y="136188"/>
                  </a:lnTo>
                  <a:lnTo>
                    <a:pt x="155643" y="243192"/>
                  </a:lnTo>
                  <a:lnTo>
                    <a:pt x="155643" y="126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5E2649-E6DE-142E-0290-7CCABDCEB451}"/>
                </a:ext>
              </a:extLst>
            </p:cNvPr>
            <p:cNvSpPr/>
            <p:nvPr/>
          </p:nvSpPr>
          <p:spPr>
            <a:xfrm>
              <a:off x="2457856" y="2667000"/>
              <a:ext cx="155643" cy="243192"/>
            </a:xfrm>
            <a:custGeom>
              <a:avLst/>
              <a:gdLst>
                <a:gd name="connsiteX0" fmla="*/ 0 w 155643"/>
                <a:gd name="connsiteY0" fmla="*/ 0 h 243192"/>
                <a:gd name="connsiteX1" fmla="*/ 0 w 155643"/>
                <a:gd name="connsiteY1" fmla="*/ 136188 h 243192"/>
                <a:gd name="connsiteX2" fmla="*/ 155643 w 155643"/>
                <a:gd name="connsiteY2" fmla="*/ 243192 h 243192"/>
                <a:gd name="connsiteX3" fmla="*/ 155643 w 155643"/>
                <a:gd name="connsiteY3" fmla="*/ 126460 h 243192"/>
                <a:gd name="connsiteX4" fmla="*/ 0 w 155643"/>
                <a:gd name="connsiteY4" fmla="*/ 0 h 24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43" h="243192">
                  <a:moveTo>
                    <a:pt x="0" y="0"/>
                  </a:moveTo>
                  <a:lnTo>
                    <a:pt x="0" y="136188"/>
                  </a:lnTo>
                  <a:lnTo>
                    <a:pt x="155643" y="243192"/>
                  </a:lnTo>
                  <a:lnTo>
                    <a:pt x="155643" y="126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A97B9F1-FE3E-86BF-A5DA-100D4FFA1912}"/>
                </a:ext>
              </a:extLst>
            </p:cNvPr>
            <p:cNvSpPr/>
            <p:nvPr/>
          </p:nvSpPr>
          <p:spPr>
            <a:xfrm>
              <a:off x="2522704" y="2590800"/>
              <a:ext cx="155643" cy="243192"/>
            </a:xfrm>
            <a:custGeom>
              <a:avLst/>
              <a:gdLst>
                <a:gd name="connsiteX0" fmla="*/ 0 w 155643"/>
                <a:gd name="connsiteY0" fmla="*/ 0 h 243192"/>
                <a:gd name="connsiteX1" fmla="*/ 0 w 155643"/>
                <a:gd name="connsiteY1" fmla="*/ 136188 h 243192"/>
                <a:gd name="connsiteX2" fmla="*/ 155643 w 155643"/>
                <a:gd name="connsiteY2" fmla="*/ 243192 h 243192"/>
                <a:gd name="connsiteX3" fmla="*/ 155643 w 155643"/>
                <a:gd name="connsiteY3" fmla="*/ 126460 h 243192"/>
                <a:gd name="connsiteX4" fmla="*/ 0 w 155643"/>
                <a:gd name="connsiteY4" fmla="*/ 0 h 24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43" h="243192">
                  <a:moveTo>
                    <a:pt x="0" y="0"/>
                  </a:moveTo>
                  <a:lnTo>
                    <a:pt x="0" y="136188"/>
                  </a:lnTo>
                  <a:lnTo>
                    <a:pt x="155643" y="243192"/>
                  </a:lnTo>
                  <a:lnTo>
                    <a:pt x="155643" y="126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3D4024D-AB82-D000-B0DF-40E2032F59C8}"/>
                </a:ext>
              </a:extLst>
            </p:cNvPr>
            <p:cNvSpPr/>
            <p:nvPr/>
          </p:nvSpPr>
          <p:spPr>
            <a:xfrm>
              <a:off x="2723744" y="2881008"/>
              <a:ext cx="155643" cy="243192"/>
            </a:xfrm>
            <a:custGeom>
              <a:avLst/>
              <a:gdLst>
                <a:gd name="connsiteX0" fmla="*/ 0 w 155643"/>
                <a:gd name="connsiteY0" fmla="*/ 0 h 243192"/>
                <a:gd name="connsiteX1" fmla="*/ 0 w 155643"/>
                <a:gd name="connsiteY1" fmla="*/ 136188 h 243192"/>
                <a:gd name="connsiteX2" fmla="*/ 155643 w 155643"/>
                <a:gd name="connsiteY2" fmla="*/ 243192 h 243192"/>
                <a:gd name="connsiteX3" fmla="*/ 155643 w 155643"/>
                <a:gd name="connsiteY3" fmla="*/ 126460 h 243192"/>
                <a:gd name="connsiteX4" fmla="*/ 0 w 155643"/>
                <a:gd name="connsiteY4" fmla="*/ 0 h 24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43" h="243192">
                  <a:moveTo>
                    <a:pt x="0" y="0"/>
                  </a:moveTo>
                  <a:lnTo>
                    <a:pt x="0" y="136188"/>
                  </a:lnTo>
                  <a:lnTo>
                    <a:pt x="155643" y="243192"/>
                  </a:lnTo>
                  <a:lnTo>
                    <a:pt x="155643" y="126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7401D0-615B-3446-88EA-28045D4A3DF6}"/>
                </a:ext>
              </a:extLst>
            </p:cNvPr>
            <p:cNvSpPr/>
            <p:nvPr/>
          </p:nvSpPr>
          <p:spPr>
            <a:xfrm>
              <a:off x="2796701" y="2821024"/>
              <a:ext cx="155643" cy="243192"/>
            </a:xfrm>
            <a:custGeom>
              <a:avLst/>
              <a:gdLst>
                <a:gd name="connsiteX0" fmla="*/ 0 w 155643"/>
                <a:gd name="connsiteY0" fmla="*/ 0 h 243192"/>
                <a:gd name="connsiteX1" fmla="*/ 0 w 155643"/>
                <a:gd name="connsiteY1" fmla="*/ 136188 h 243192"/>
                <a:gd name="connsiteX2" fmla="*/ 155643 w 155643"/>
                <a:gd name="connsiteY2" fmla="*/ 243192 h 243192"/>
                <a:gd name="connsiteX3" fmla="*/ 155643 w 155643"/>
                <a:gd name="connsiteY3" fmla="*/ 126460 h 243192"/>
                <a:gd name="connsiteX4" fmla="*/ 0 w 155643"/>
                <a:gd name="connsiteY4" fmla="*/ 0 h 24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43" h="243192">
                  <a:moveTo>
                    <a:pt x="0" y="0"/>
                  </a:moveTo>
                  <a:lnTo>
                    <a:pt x="0" y="136188"/>
                  </a:lnTo>
                  <a:lnTo>
                    <a:pt x="155643" y="243192"/>
                  </a:lnTo>
                  <a:lnTo>
                    <a:pt x="155643" y="126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8517">
                <a:alpha val="5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50822D-D155-253F-9C20-019CCDFE647A}"/>
                </a:ext>
              </a:extLst>
            </p:cNvPr>
            <p:cNvGrpSpPr/>
            <p:nvPr/>
          </p:nvGrpSpPr>
          <p:grpSpPr>
            <a:xfrm rot="20417551">
              <a:off x="2378843" y="2083916"/>
              <a:ext cx="369914" cy="2290958"/>
              <a:chOff x="4036664" y="2897955"/>
              <a:chExt cx="369914" cy="2069730"/>
            </a:xfrm>
          </p:grpSpPr>
          <p:sp>
            <p:nvSpPr>
              <p:cNvPr id="27" name="Freeform 82">
                <a:extLst>
                  <a:ext uri="{FF2B5EF4-FFF2-40B4-BE49-F238E27FC236}">
                    <a16:creationId xmlns:a16="http://schemas.microsoft.com/office/drawing/2014/main" id="{7B2F20A5-444D-4016-C67B-FA635B0183B4}"/>
                  </a:ext>
                </a:extLst>
              </p:cNvPr>
              <p:cNvSpPr>
                <a:spLocks/>
              </p:cNvSpPr>
              <p:nvPr/>
            </p:nvSpPr>
            <p:spPr bwMode="auto">
              <a:xfrm rot="17177691">
                <a:off x="3521780" y="4402901"/>
                <a:ext cx="1079668" cy="49899"/>
              </a:xfrm>
              <a:custGeom>
                <a:avLst/>
                <a:gdLst>
                  <a:gd name="T0" fmla="*/ 0 w 2304"/>
                  <a:gd name="T1" fmla="*/ 173038 h 192"/>
                  <a:gd name="T2" fmla="*/ 172111 w 2304"/>
                  <a:gd name="T3" fmla="*/ 0 h 192"/>
                  <a:gd name="T4" fmla="*/ 344223 w 2304"/>
                  <a:gd name="T5" fmla="*/ 173038 h 192"/>
                  <a:gd name="T6" fmla="*/ 516334 w 2304"/>
                  <a:gd name="T7" fmla="*/ 0 h 192"/>
                  <a:gd name="T8" fmla="*/ 688446 w 2304"/>
                  <a:gd name="T9" fmla="*/ 173038 h 192"/>
                  <a:gd name="T10" fmla="*/ 860557 w 2304"/>
                  <a:gd name="T11" fmla="*/ 0 h 192"/>
                  <a:gd name="T12" fmla="*/ 1032669 w 2304"/>
                  <a:gd name="T13" fmla="*/ 173038 h 192"/>
                  <a:gd name="T14" fmla="*/ 1204780 w 2304"/>
                  <a:gd name="T15" fmla="*/ 0 h 192"/>
                  <a:gd name="T16" fmla="*/ 1376891 w 2304"/>
                  <a:gd name="T17" fmla="*/ 173038 h 192"/>
                  <a:gd name="T18" fmla="*/ 1549003 w 2304"/>
                  <a:gd name="T19" fmla="*/ 0 h 192"/>
                  <a:gd name="T20" fmla="*/ 1721114 w 2304"/>
                  <a:gd name="T21" fmla="*/ 173038 h 192"/>
                  <a:gd name="T22" fmla="*/ 1893226 w 2304"/>
                  <a:gd name="T23" fmla="*/ 0 h 192"/>
                  <a:gd name="T24" fmla="*/ 2065337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prstDash val="dash"/>
                <a:round/>
                <a:headEnd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Freeform 82">
                <a:extLst>
                  <a:ext uri="{FF2B5EF4-FFF2-40B4-BE49-F238E27FC236}">
                    <a16:creationId xmlns:a16="http://schemas.microsoft.com/office/drawing/2014/main" id="{2967E2FE-943B-11FA-0DBB-8FD24A6297B0}"/>
                  </a:ext>
                </a:extLst>
              </p:cNvPr>
              <p:cNvSpPr>
                <a:spLocks/>
              </p:cNvSpPr>
              <p:nvPr/>
            </p:nvSpPr>
            <p:spPr bwMode="auto">
              <a:xfrm rot="6284172">
                <a:off x="3841795" y="3412839"/>
                <a:ext cx="1079668" cy="49899"/>
              </a:xfrm>
              <a:custGeom>
                <a:avLst/>
                <a:gdLst>
                  <a:gd name="T0" fmla="*/ 0 w 2304"/>
                  <a:gd name="T1" fmla="*/ 173038 h 192"/>
                  <a:gd name="T2" fmla="*/ 172111 w 2304"/>
                  <a:gd name="T3" fmla="*/ 0 h 192"/>
                  <a:gd name="T4" fmla="*/ 344223 w 2304"/>
                  <a:gd name="T5" fmla="*/ 173038 h 192"/>
                  <a:gd name="T6" fmla="*/ 516334 w 2304"/>
                  <a:gd name="T7" fmla="*/ 0 h 192"/>
                  <a:gd name="T8" fmla="*/ 688446 w 2304"/>
                  <a:gd name="T9" fmla="*/ 173038 h 192"/>
                  <a:gd name="T10" fmla="*/ 860557 w 2304"/>
                  <a:gd name="T11" fmla="*/ 0 h 192"/>
                  <a:gd name="T12" fmla="*/ 1032669 w 2304"/>
                  <a:gd name="T13" fmla="*/ 173038 h 192"/>
                  <a:gd name="T14" fmla="*/ 1204780 w 2304"/>
                  <a:gd name="T15" fmla="*/ 0 h 192"/>
                  <a:gd name="T16" fmla="*/ 1376891 w 2304"/>
                  <a:gd name="T17" fmla="*/ 173038 h 192"/>
                  <a:gd name="T18" fmla="*/ 1549003 w 2304"/>
                  <a:gd name="T19" fmla="*/ 0 h 192"/>
                  <a:gd name="T20" fmla="*/ 1721114 w 2304"/>
                  <a:gd name="T21" fmla="*/ 173038 h 192"/>
                  <a:gd name="T22" fmla="*/ 1893226 w 2304"/>
                  <a:gd name="T23" fmla="*/ 0 h 192"/>
                  <a:gd name="T24" fmla="*/ 2065337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prstDash val="dash"/>
                <a:round/>
                <a:headEnd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AF98C15-DC5F-B0CD-75B5-23E8AD042658}"/>
                </a:ext>
              </a:extLst>
            </p:cNvPr>
            <p:cNvGrpSpPr/>
            <p:nvPr/>
          </p:nvGrpSpPr>
          <p:grpSpPr>
            <a:xfrm rot="10411044">
              <a:off x="2603040" y="2522411"/>
              <a:ext cx="239287" cy="1782054"/>
              <a:chOff x="8883267" y="3041567"/>
              <a:chExt cx="352836" cy="2069770"/>
            </a:xfrm>
          </p:grpSpPr>
          <p:sp>
            <p:nvSpPr>
              <p:cNvPr id="30" name="Freeform 82">
                <a:extLst>
                  <a:ext uri="{FF2B5EF4-FFF2-40B4-BE49-F238E27FC236}">
                    <a16:creationId xmlns:a16="http://schemas.microsoft.com/office/drawing/2014/main" id="{CF13EF68-1580-2E0D-1DBE-7CE8425158ED}"/>
                  </a:ext>
                </a:extLst>
              </p:cNvPr>
              <p:cNvSpPr>
                <a:spLocks/>
              </p:cNvSpPr>
              <p:nvPr/>
            </p:nvSpPr>
            <p:spPr bwMode="auto">
              <a:xfrm rot="17177691">
                <a:off x="8368383" y="4546553"/>
                <a:ext cx="1079668" cy="49899"/>
              </a:xfrm>
              <a:custGeom>
                <a:avLst/>
                <a:gdLst>
                  <a:gd name="T0" fmla="*/ 0 w 2304"/>
                  <a:gd name="T1" fmla="*/ 173038 h 192"/>
                  <a:gd name="T2" fmla="*/ 172111 w 2304"/>
                  <a:gd name="T3" fmla="*/ 0 h 192"/>
                  <a:gd name="T4" fmla="*/ 344223 w 2304"/>
                  <a:gd name="T5" fmla="*/ 173038 h 192"/>
                  <a:gd name="T6" fmla="*/ 516334 w 2304"/>
                  <a:gd name="T7" fmla="*/ 0 h 192"/>
                  <a:gd name="T8" fmla="*/ 688446 w 2304"/>
                  <a:gd name="T9" fmla="*/ 173038 h 192"/>
                  <a:gd name="T10" fmla="*/ 860557 w 2304"/>
                  <a:gd name="T11" fmla="*/ 0 h 192"/>
                  <a:gd name="T12" fmla="*/ 1032669 w 2304"/>
                  <a:gd name="T13" fmla="*/ 173038 h 192"/>
                  <a:gd name="T14" fmla="*/ 1204780 w 2304"/>
                  <a:gd name="T15" fmla="*/ 0 h 192"/>
                  <a:gd name="T16" fmla="*/ 1376891 w 2304"/>
                  <a:gd name="T17" fmla="*/ 173038 h 192"/>
                  <a:gd name="T18" fmla="*/ 1549003 w 2304"/>
                  <a:gd name="T19" fmla="*/ 0 h 192"/>
                  <a:gd name="T20" fmla="*/ 1721114 w 2304"/>
                  <a:gd name="T21" fmla="*/ 173038 h 192"/>
                  <a:gd name="T22" fmla="*/ 1893226 w 2304"/>
                  <a:gd name="T23" fmla="*/ 0 h 192"/>
                  <a:gd name="T24" fmla="*/ 2065337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prstDash val="dash"/>
                <a:round/>
                <a:headEnd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Freeform 82">
                <a:extLst>
                  <a:ext uri="{FF2B5EF4-FFF2-40B4-BE49-F238E27FC236}">
                    <a16:creationId xmlns:a16="http://schemas.microsoft.com/office/drawing/2014/main" id="{80429AD9-2754-1D5D-0B78-DE5616647158}"/>
                  </a:ext>
                </a:extLst>
              </p:cNvPr>
              <p:cNvSpPr>
                <a:spLocks/>
              </p:cNvSpPr>
              <p:nvPr/>
            </p:nvSpPr>
            <p:spPr bwMode="auto">
              <a:xfrm rot="6284172">
                <a:off x="8671320" y="3556451"/>
                <a:ext cx="1079668" cy="49899"/>
              </a:xfrm>
              <a:custGeom>
                <a:avLst/>
                <a:gdLst>
                  <a:gd name="T0" fmla="*/ 0 w 2304"/>
                  <a:gd name="T1" fmla="*/ 173038 h 192"/>
                  <a:gd name="T2" fmla="*/ 172111 w 2304"/>
                  <a:gd name="T3" fmla="*/ 0 h 192"/>
                  <a:gd name="T4" fmla="*/ 344223 w 2304"/>
                  <a:gd name="T5" fmla="*/ 173038 h 192"/>
                  <a:gd name="T6" fmla="*/ 516334 w 2304"/>
                  <a:gd name="T7" fmla="*/ 0 h 192"/>
                  <a:gd name="T8" fmla="*/ 688446 w 2304"/>
                  <a:gd name="T9" fmla="*/ 173038 h 192"/>
                  <a:gd name="T10" fmla="*/ 860557 w 2304"/>
                  <a:gd name="T11" fmla="*/ 0 h 192"/>
                  <a:gd name="T12" fmla="*/ 1032669 w 2304"/>
                  <a:gd name="T13" fmla="*/ 173038 h 192"/>
                  <a:gd name="T14" fmla="*/ 1204780 w 2304"/>
                  <a:gd name="T15" fmla="*/ 0 h 192"/>
                  <a:gd name="T16" fmla="*/ 1376891 w 2304"/>
                  <a:gd name="T17" fmla="*/ 173038 h 192"/>
                  <a:gd name="T18" fmla="*/ 1549003 w 2304"/>
                  <a:gd name="T19" fmla="*/ 0 h 192"/>
                  <a:gd name="T20" fmla="*/ 1721114 w 2304"/>
                  <a:gd name="T21" fmla="*/ 173038 h 192"/>
                  <a:gd name="T22" fmla="*/ 1893226 w 2304"/>
                  <a:gd name="T23" fmla="*/ 0 h 192"/>
                  <a:gd name="T24" fmla="*/ 2065337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prstDash val="dash"/>
                <a:round/>
                <a:headEnd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75ADA2B8-B3CF-E09D-B4EB-A83960C4B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088" y="2895513"/>
            <a:ext cx="4273459" cy="306751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3B7E876-58F9-A796-71DF-E117B1768CB3}"/>
              </a:ext>
            </a:extLst>
          </p:cNvPr>
          <p:cNvSpPr txBox="1"/>
          <p:nvPr/>
        </p:nvSpPr>
        <p:spPr>
          <a:xfrm>
            <a:off x="6612244" y="6016823"/>
            <a:ext cx="2226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rgbClr val="E98517"/>
                </a:solidFill>
                <a:latin typeface="+mj-lt"/>
              </a:rPr>
              <a:t>[Dutta, </a:t>
            </a:r>
            <a:r>
              <a:rPr lang="en-US" sz="1400" b="1" dirty="0">
                <a:solidFill>
                  <a:srgbClr val="E98517"/>
                </a:solidFill>
                <a:latin typeface="+mj-lt"/>
              </a:rPr>
              <a:t>DK</a:t>
            </a:r>
            <a:r>
              <a:rPr lang="en-US" sz="1400" dirty="0">
                <a:solidFill>
                  <a:srgbClr val="E98517"/>
                </a:solidFill>
                <a:latin typeface="+mj-lt"/>
              </a:rPr>
              <a:t>, Kim, PLB (2025)]</a:t>
            </a:r>
          </a:p>
        </p:txBody>
      </p:sp>
    </p:spTree>
    <p:extLst>
      <p:ext uri="{BB962C8B-B14F-4D97-AF65-F5344CB8AC3E}">
        <p14:creationId xmlns:p14="http://schemas.microsoft.com/office/powerpoint/2010/main" val="97472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8E346-793D-395E-D34C-21572CB10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Break the Ceiling!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06CB28-F7A6-99FA-4F17-EC2192C1E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246A4C-56B7-6605-4872-2DA06BB65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933" y="2192337"/>
            <a:ext cx="5808133" cy="32670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289896B-B5BD-14AF-9780-DB9E47714950}"/>
              </a:ext>
            </a:extLst>
          </p:cNvPr>
          <p:cNvSpPr txBox="1"/>
          <p:nvPr/>
        </p:nvSpPr>
        <p:spPr>
          <a:xfrm>
            <a:off x="3319926" y="5514201"/>
            <a:ext cx="4147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E98517"/>
                </a:solidFill>
                <a:latin typeface="+mj-lt"/>
              </a:rPr>
              <a:t>[Willy Wonka &amp; the Chocolate Factory – “Glass Elevator Scene”]</a:t>
            </a:r>
          </a:p>
        </p:txBody>
      </p:sp>
    </p:spTree>
    <p:extLst>
      <p:ext uri="{BB962C8B-B14F-4D97-AF65-F5344CB8AC3E}">
        <p14:creationId xmlns:p14="http://schemas.microsoft.com/office/powerpoint/2010/main" val="3403172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6ADA4-50AB-BDB9-F141-B2780746B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Turning the Concept into a Realistic Search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C0DEC4-4CB3-7E3A-142D-5BE75414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441523-94E4-12D2-5A0F-4E21DC96B635}"/>
              </a:ext>
            </a:extLst>
          </p:cNvPr>
          <p:cNvSpPr txBox="1"/>
          <p:nvPr/>
        </p:nvSpPr>
        <p:spPr>
          <a:xfrm>
            <a:off x="2143065" y="1905000"/>
            <a:ext cx="4857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u="sng" dirty="0">
                <a:latin typeface="+mj-lt"/>
              </a:rPr>
              <a:t>What is the most realistic first target?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1A8721-C260-F7A0-6593-E9402DB6B73D}"/>
              </a:ext>
            </a:extLst>
          </p:cNvPr>
          <p:cNvSpPr txBox="1"/>
          <p:nvPr/>
        </p:nvSpPr>
        <p:spPr>
          <a:xfrm>
            <a:off x="2309782" y="2870666"/>
            <a:ext cx="4524434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+mj-lt"/>
              </a:rPr>
              <a:t>sizable production rate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D3DFF"/>
                </a:solidFill>
                <a:latin typeface="+mj-lt"/>
              </a:rPr>
              <a:t>experimentally recognizable final state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8A3E"/>
                </a:solidFill>
                <a:latin typeface="+mj-lt"/>
              </a:rPr>
              <a:t>controllable backgrounds </a:t>
            </a:r>
            <a:r>
              <a:rPr lang="en-US" sz="2000" dirty="0">
                <a:latin typeface="+mj-lt"/>
              </a:rPr>
              <a:t>with existing CMS capabilities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B4015792-ED7B-F963-8A9D-DD38B399FED5}"/>
              </a:ext>
            </a:extLst>
          </p:cNvPr>
          <p:cNvSpPr/>
          <p:nvPr/>
        </p:nvSpPr>
        <p:spPr>
          <a:xfrm>
            <a:off x="2133600" y="3076059"/>
            <a:ext cx="152400" cy="1038741"/>
          </a:xfrm>
          <a:prstGeom prst="leftBrace">
            <a:avLst>
              <a:gd name="adj1" fmla="val 100000"/>
              <a:gd name="adj2" fmla="val 50000"/>
            </a:avLst>
          </a:prstGeom>
          <a:ln w="19050">
            <a:solidFill>
              <a:srgbClr val="3D3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52B570F6-1FDF-4C05-4DA3-834BAC71E3AA}"/>
              </a:ext>
            </a:extLst>
          </p:cNvPr>
          <p:cNvCxnSpPr>
            <a:cxnSpLocks/>
            <a:stCxn id="4" idx="2"/>
            <a:endCxn id="6" idx="1"/>
          </p:cNvCxnSpPr>
          <p:nvPr/>
        </p:nvCxnSpPr>
        <p:spPr>
          <a:xfrm rot="5400000">
            <a:off x="2738418" y="1761847"/>
            <a:ext cx="1228765" cy="2438400"/>
          </a:xfrm>
          <a:prstGeom prst="bentConnector4">
            <a:avLst>
              <a:gd name="adj1" fmla="val 28866"/>
              <a:gd name="adj2" fmla="val 109375"/>
            </a:avLst>
          </a:prstGeom>
          <a:ln w="19050">
            <a:solidFill>
              <a:srgbClr val="3D3D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DA51766-14C6-B955-AF29-BFD24350C4F8}"/>
              </a:ext>
            </a:extLst>
          </p:cNvPr>
          <p:cNvSpPr txBox="1"/>
          <p:nvPr/>
        </p:nvSpPr>
        <p:spPr>
          <a:xfrm>
            <a:off x="1655823" y="5405368"/>
            <a:ext cx="5832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Any low-hanging fruits (with dark-photon mediator)?</a:t>
            </a:r>
          </a:p>
        </p:txBody>
      </p:sp>
    </p:spTree>
    <p:extLst>
      <p:ext uri="{BB962C8B-B14F-4D97-AF65-F5344CB8AC3E}">
        <p14:creationId xmlns:p14="http://schemas.microsoft.com/office/powerpoint/2010/main" val="2289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B52EC-390F-2CCF-C553-657B928D4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Ways to Exploit the LHC Geometry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49DACC-254D-2AB2-1CC8-A7D7D6798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7BD30A-79A9-01D8-C3E3-0C6E93878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057400"/>
            <a:ext cx="3505200" cy="26253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1B770A-4DE3-7768-3CE0-73657D37C97F}"/>
              </a:ext>
            </a:extLst>
          </p:cNvPr>
          <p:cNvSpPr txBox="1"/>
          <p:nvPr/>
        </p:nvSpPr>
        <p:spPr>
          <a:xfrm>
            <a:off x="304800" y="1676400"/>
            <a:ext cx="2522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Channel 1: proton </a:t>
            </a:r>
            <a:r>
              <a:rPr lang="en-US" dirty="0" err="1">
                <a:latin typeface="+mj-lt"/>
              </a:rPr>
              <a:t>brem</a:t>
            </a:r>
            <a:endParaRPr lang="en-US" dirty="0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FBDE40-1E03-FFC5-88B0-CC4527A6E72B}"/>
              </a:ext>
            </a:extLst>
          </p:cNvPr>
          <p:cNvSpPr/>
          <p:nvPr/>
        </p:nvSpPr>
        <p:spPr>
          <a:xfrm>
            <a:off x="228600" y="4439215"/>
            <a:ext cx="211596" cy="251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2AADD0-DA3A-66D7-CF22-5CC3DA0D9852}"/>
                  </a:ext>
                </a:extLst>
              </p:cNvPr>
              <p:cNvSpPr txBox="1"/>
              <p:nvPr/>
            </p:nvSpPr>
            <p:spPr>
              <a:xfrm>
                <a:off x="321804" y="4579203"/>
                <a:ext cx="2911310" cy="830997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+mj-lt"/>
                  </a:rPr>
                  <a:t>Proton-</a:t>
                </a:r>
                <a:r>
                  <a:rPr lang="en-US" sz="1600" dirty="0" err="1">
                    <a:latin typeface="+mj-lt"/>
                  </a:rPr>
                  <a:t>brem</a:t>
                </a:r>
                <a:r>
                  <a:rPr lang="en-US" sz="1600" dirty="0">
                    <a:latin typeface="+mj-lt"/>
                  </a:rPr>
                  <a:t> in ECAL/HCAL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+mj-lt"/>
                  </a:rPr>
                  <a:t>Displaced/non-isolated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1600" dirty="0">
                  <a:latin typeface="+mj-lt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+mj-lt"/>
                  </a:rPr>
                  <a:t>Genuine beam-dump mode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2AADD0-DA3A-66D7-CF22-5CC3DA0D9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04" y="4579203"/>
                <a:ext cx="2911310" cy="830997"/>
              </a:xfrm>
              <a:prstGeom prst="rect">
                <a:avLst/>
              </a:prstGeom>
              <a:blipFill>
                <a:blip r:embed="rId4"/>
                <a:stretch>
                  <a:fillRect l="-626" t="-1439" b="-7194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7CDA7BE7-D826-76F6-2EBE-6FC837C5D935}"/>
              </a:ext>
            </a:extLst>
          </p:cNvPr>
          <p:cNvGrpSpPr/>
          <p:nvPr/>
        </p:nvGrpSpPr>
        <p:grpSpPr>
          <a:xfrm>
            <a:off x="4976348" y="1676400"/>
            <a:ext cx="3863787" cy="3726597"/>
            <a:chOff x="4976348" y="1676400"/>
            <a:chExt cx="3863787" cy="372659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1A51C25-0F7E-E519-748D-DC103C8D0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53150" y="2063010"/>
              <a:ext cx="2601581" cy="262770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C9E79B-6B8D-E5D4-61F2-14991AB3D091}"/>
                </a:ext>
              </a:extLst>
            </p:cNvPr>
            <p:cNvSpPr txBox="1"/>
            <p:nvPr/>
          </p:nvSpPr>
          <p:spPr>
            <a:xfrm>
              <a:off x="6044498" y="1676400"/>
              <a:ext cx="27956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j-lt"/>
                </a:rPr>
                <a:t>Channel 2: Associated prod.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D63E2AB-F895-39B6-073E-49E39608AC0F}"/>
                </a:ext>
              </a:extLst>
            </p:cNvPr>
            <p:cNvSpPr/>
            <p:nvPr/>
          </p:nvSpPr>
          <p:spPr>
            <a:xfrm>
              <a:off x="6477000" y="4472904"/>
              <a:ext cx="211596" cy="2514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8D96B16-98D6-E6C0-25D9-B52206354019}"/>
                    </a:ext>
                  </a:extLst>
                </p:cNvPr>
                <p:cNvSpPr txBox="1"/>
                <p:nvPr/>
              </p:nvSpPr>
              <p:spPr>
                <a:xfrm>
                  <a:off x="4976348" y="4572000"/>
                  <a:ext cx="3862852" cy="830997"/>
                </a:xfrm>
                <a:prstGeom prst="rect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𝑝𝑝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a14:m>
                  <a:endParaRPr lang="en-US" sz="1600" dirty="0">
                    <a:latin typeface="+mj-lt"/>
                  </a:endParaRP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600" dirty="0">
                      <a:latin typeface="+mj-lt"/>
                    </a:rPr>
                    <a:t>Boosted displaced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a14:m>
                  <a:r>
                    <a:rPr lang="en-US" sz="1600" dirty="0">
                      <a:latin typeface="+mj-lt"/>
                    </a:rPr>
                    <a:t> opposite the jet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600" dirty="0">
                      <a:latin typeface="+mj-lt"/>
                    </a:rPr>
                    <a:t>Short base-line collider mode</a:t>
                  </a: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8D96B16-98D6-E6C0-25D9-B522063540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6348" y="4572000"/>
                  <a:ext cx="3862852" cy="830997"/>
                </a:xfrm>
                <a:prstGeom prst="rect">
                  <a:avLst/>
                </a:prstGeom>
                <a:blipFill>
                  <a:blip r:embed="rId6"/>
                  <a:stretch>
                    <a:fillRect l="-472" b="-7971"/>
                  </a:stretch>
                </a:blipFill>
                <a:ln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9DDD62-9084-3A3D-DEC4-CA5F10468AA4}"/>
              </a:ext>
            </a:extLst>
          </p:cNvPr>
          <p:cNvGrpSpPr/>
          <p:nvPr/>
        </p:nvGrpSpPr>
        <p:grpSpPr>
          <a:xfrm>
            <a:off x="1777460" y="5402997"/>
            <a:ext cx="5130314" cy="951330"/>
            <a:chOff x="1777460" y="5402997"/>
            <a:chExt cx="5130314" cy="951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08D90A-0593-C6C4-15B7-476929FC7775}"/>
                </a:ext>
              </a:extLst>
            </p:cNvPr>
            <p:cNvSpPr txBox="1"/>
            <p:nvPr/>
          </p:nvSpPr>
          <p:spPr>
            <a:xfrm>
              <a:off x="2910391" y="5523330"/>
              <a:ext cx="3323217" cy="83099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+mj-lt"/>
                </a:rPr>
                <a:t>Short source-to-detector distance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+mj-lt"/>
                </a:rPr>
                <a:t>Displaced visible decays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+mj-lt"/>
                </a:rPr>
                <a:t>Existing CMS trigger/</a:t>
              </a:r>
              <a:r>
                <a:rPr lang="en-US" sz="1600" dirty="0" err="1">
                  <a:latin typeface="+mj-lt"/>
                </a:rPr>
                <a:t>reco</a:t>
              </a:r>
              <a:r>
                <a:rPr lang="en-US" sz="1600" dirty="0">
                  <a:latin typeface="+mj-lt"/>
                </a:rPr>
                <a:t>. handles</a:t>
              </a:r>
            </a:p>
          </p:txBody>
        </p:sp>
        <p:cxnSp>
          <p:nvCxnSpPr>
            <p:cNvPr id="17" name="Connector: Elbow 16">
              <a:extLst>
                <a:ext uri="{FF2B5EF4-FFF2-40B4-BE49-F238E27FC236}">
                  <a16:creationId xmlns:a16="http://schemas.microsoft.com/office/drawing/2014/main" id="{3FE6F46A-48D6-0F07-137A-66D099EE346C}"/>
                </a:ext>
              </a:extLst>
            </p:cNvPr>
            <p:cNvCxnSpPr>
              <a:stCxn id="4" idx="2"/>
              <a:endCxn id="13" idx="1"/>
            </p:cNvCxnSpPr>
            <p:nvPr/>
          </p:nvCxnSpPr>
          <p:spPr>
            <a:xfrm rot="16200000" flipH="1">
              <a:off x="2079611" y="5108048"/>
              <a:ext cx="528629" cy="1132932"/>
            </a:xfrm>
            <a:prstGeom prst="bentConnector2">
              <a:avLst/>
            </a:prstGeom>
            <a:ln>
              <a:solidFill>
                <a:srgbClr val="008A3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or: Elbow 18">
              <a:extLst>
                <a:ext uri="{FF2B5EF4-FFF2-40B4-BE49-F238E27FC236}">
                  <a16:creationId xmlns:a16="http://schemas.microsoft.com/office/drawing/2014/main" id="{D588691B-94C2-A7F0-0C76-0DE0887EF21E}"/>
                </a:ext>
              </a:extLst>
            </p:cNvPr>
            <p:cNvCxnSpPr>
              <a:stCxn id="11" idx="2"/>
              <a:endCxn id="13" idx="3"/>
            </p:cNvCxnSpPr>
            <p:nvPr/>
          </p:nvCxnSpPr>
          <p:spPr>
            <a:xfrm rot="5400000">
              <a:off x="6302775" y="5333830"/>
              <a:ext cx="535832" cy="674166"/>
            </a:xfrm>
            <a:prstGeom prst="bentConnector2">
              <a:avLst/>
            </a:prstGeom>
            <a:ln>
              <a:solidFill>
                <a:srgbClr val="008A3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9A8D28E-7ED3-F98E-9679-EB1B549D6202}"/>
              </a:ext>
            </a:extLst>
          </p:cNvPr>
          <p:cNvSpPr txBox="1"/>
          <p:nvPr/>
        </p:nvSpPr>
        <p:spPr>
          <a:xfrm>
            <a:off x="6411099" y="6119983"/>
            <a:ext cx="2428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j-lt"/>
              </a:rPr>
              <a:t>[Image courtesy of Deepak Sathyan]</a:t>
            </a:r>
          </a:p>
        </p:txBody>
      </p:sp>
    </p:spTree>
    <p:extLst>
      <p:ext uri="{BB962C8B-B14F-4D97-AF65-F5344CB8AC3E}">
        <p14:creationId xmlns:p14="http://schemas.microsoft.com/office/powerpoint/2010/main" val="2514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C77E-5902-12BF-9B49-A1C0EEC99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I: Proton Bremsstrahlung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95DF4-7E83-7D96-9EF6-59AF5600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1D69A-73CE-B724-5810-4B810E17E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157" y="1981200"/>
            <a:ext cx="4921043" cy="32229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A70569-2215-DD1F-E85F-5C25E07C83EE}"/>
                  </a:ext>
                </a:extLst>
              </p:cNvPr>
              <p:cNvSpPr txBox="1"/>
              <p:nvPr/>
            </p:nvSpPr>
            <p:spPr>
              <a:xfrm>
                <a:off x="316487" y="1772318"/>
                <a:ext cx="3493513" cy="4116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LHC numbers obtained using Pythia, cross-checked with EPOS LHC for low energy mesons, protons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b="1" dirty="0">
                    <a:solidFill>
                      <a:srgbClr val="FF0000"/>
                    </a:solidFill>
                    <a:latin typeface="+mj-lt"/>
                  </a:rPr>
                  <a:t>Complementarity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with fixed target experiments despite lower production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3D3DFF"/>
                    </a:solidFill>
                    <a:latin typeface="+mj-lt"/>
                  </a:rPr>
                  <a:t>Short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 source-to-detector </a:t>
                </a:r>
                <a:r>
                  <a:rPr lang="en-US" sz="1600" dirty="0">
                    <a:solidFill>
                      <a:srgbClr val="3D3DFF"/>
                    </a:solidFill>
                    <a:latin typeface="+mj-lt"/>
                  </a:rPr>
                  <a:t>distance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008A3E"/>
                    </a:solidFill>
                    <a:latin typeface="+mj-lt"/>
                  </a:rPr>
                  <a:t>Highly boosted </a:t>
                </a:r>
                <a:r>
                  <a:rPr lang="en-US" sz="1600" dirty="0">
                    <a:latin typeface="+mj-lt"/>
                  </a:rPr>
                  <a:t>mediators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A52929"/>
                    </a:solidFill>
                    <a:latin typeface="+mj-lt"/>
                  </a:rPr>
                  <a:t>Nearly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srgbClr val="A5292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US" sz="1600" i="1" smtClean="0">
                        <a:solidFill>
                          <a:srgbClr val="A5292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600" dirty="0">
                    <a:solidFill>
                      <a:srgbClr val="A52929"/>
                    </a:solidFill>
                    <a:latin typeface="+mj-lt"/>
                  </a:rPr>
                  <a:t> coverage 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of the detector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A70569-2215-DD1F-E85F-5C25E07C8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87" y="1772318"/>
                <a:ext cx="3493513" cy="4116768"/>
              </a:xfrm>
              <a:prstGeom prst="rect">
                <a:avLst/>
              </a:prstGeom>
              <a:blipFill>
                <a:blip r:embed="rId3"/>
                <a:stretch>
                  <a:fillRect l="-698" r="-698" b="-1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786726D-3992-75E6-08FE-4D9D013F4C6E}"/>
              </a:ext>
            </a:extLst>
          </p:cNvPr>
          <p:cNvSpPr txBox="1"/>
          <p:nvPr/>
        </p:nvSpPr>
        <p:spPr>
          <a:xfrm>
            <a:off x="6010344" y="5410200"/>
            <a:ext cx="2822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latin typeface="+mj-lt"/>
              </a:rPr>
              <a:t>Proton-</a:t>
            </a:r>
            <a:r>
              <a:rPr lang="en-US" sz="1200" dirty="0" err="1">
                <a:latin typeface="+mj-lt"/>
              </a:rPr>
              <a:t>brem</a:t>
            </a:r>
            <a:r>
              <a:rPr lang="en-US" sz="1200" dirty="0">
                <a:latin typeface="+mj-lt"/>
              </a:rPr>
              <a:t> calculation based on </a:t>
            </a:r>
          </a:p>
          <a:p>
            <a:pPr algn="r"/>
            <a:r>
              <a:rPr lang="en-US" sz="1200" dirty="0">
                <a:solidFill>
                  <a:srgbClr val="E98517"/>
                </a:solidFill>
                <a:latin typeface="+mj-lt"/>
              </a:rPr>
              <a:t>[Foroughi-Abari, </a:t>
            </a:r>
            <a:r>
              <a:rPr lang="en-US" sz="1200" dirty="0" err="1">
                <a:solidFill>
                  <a:srgbClr val="E98517"/>
                </a:solidFill>
                <a:latin typeface="+mj-lt"/>
              </a:rPr>
              <a:t>Reimitz</a:t>
            </a:r>
            <a:r>
              <a:rPr lang="en-US" sz="1200" dirty="0">
                <a:solidFill>
                  <a:srgbClr val="E98517"/>
                </a:solidFill>
                <a:latin typeface="+mj-lt"/>
              </a:rPr>
              <a:t>, Ritz, PRD (2025)]</a:t>
            </a:r>
          </a:p>
        </p:txBody>
      </p:sp>
    </p:spTree>
    <p:extLst>
      <p:ext uri="{BB962C8B-B14F-4D97-AF65-F5344CB8AC3E}">
        <p14:creationId xmlns:p14="http://schemas.microsoft.com/office/powerpoint/2010/main" val="4289034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758B2-78F3-AACA-66DC-62094EF36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II: Associated Production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09C8AB-043B-7F89-6EF4-CCF2B73F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47911E-EBFB-7AEB-16AC-4C4FE4FFD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7212"/>
            <a:ext cx="6324600" cy="3096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2A7BA5-4759-80A7-DAB0-B63A5246FCFE}"/>
              </a:ext>
            </a:extLst>
          </p:cNvPr>
          <p:cNvSpPr txBox="1"/>
          <p:nvPr/>
        </p:nvSpPr>
        <p:spPr>
          <a:xfrm>
            <a:off x="304800" y="5026223"/>
            <a:ext cx="3017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+mj-lt"/>
              </a:rPr>
              <a:t>[Estimates produced with MadGraph5]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1DC44B-135B-3A7B-5760-DDF5E33527FE}"/>
                  </a:ext>
                </a:extLst>
              </p:cNvPr>
              <p:cNvSpPr txBox="1"/>
              <p:nvPr/>
            </p:nvSpPr>
            <p:spPr>
              <a:xfrm>
                <a:off x="5029200" y="1752600"/>
                <a:ext cx="3810001" cy="880369"/>
              </a:xfrm>
              <a:prstGeom prst="rect">
                <a:avLst/>
              </a:prstGeom>
              <a:noFill/>
              <a:ln w="19050">
                <a:solidFill>
                  <a:srgbClr val="3D3DFF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3D3DFF"/>
                    </a:solidFill>
                    <a:latin typeface="+mj-lt"/>
                  </a:rPr>
                  <a:t>LHC can produce MeV-</a:t>
                </a:r>
                <a:r>
                  <a:rPr lang="en-US" b="1" dirty="0">
                    <a:solidFill>
                      <a:srgbClr val="3D3DFF"/>
                    </a:solidFill>
                    <a:latin typeface="+mj-lt"/>
                  </a:rPr>
                  <a:t>GeV</a:t>
                </a:r>
                <a:r>
                  <a:rPr lang="en-US" dirty="0">
                    <a:solidFill>
                      <a:srgbClr val="3D3DFF"/>
                    </a:solidFill>
                    <a:latin typeface="+mj-lt"/>
                  </a:rPr>
                  <a:t> scale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D3DFF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solidFill>
                          <a:srgbClr val="3D3DFF"/>
                        </a:solidFill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en-US" dirty="0">
                    <a:solidFill>
                      <a:srgbClr val="3D3DFF"/>
                    </a:solidFill>
                    <a:latin typeface="+mj-lt"/>
                  </a:rPr>
                  <a:t> with ISR jet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1DC44B-135B-3A7B-5760-DDF5E3352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1752600"/>
                <a:ext cx="3810001" cy="880369"/>
              </a:xfrm>
              <a:prstGeom prst="rect">
                <a:avLst/>
              </a:prstGeom>
              <a:blipFill>
                <a:blip r:embed="rId3"/>
                <a:stretch>
                  <a:fillRect l="-1115" b="-8163"/>
                </a:stretch>
              </a:blipFill>
              <a:ln w="19050">
                <a:solidFill>
                  <a:srgbClr val="3D3D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80FFA6D3-FE3F-01A1-E035-F6DDC88310E6}"/>
              </a:ext>
            </a:extLst>
          </p:cNvPr>
          <p:cNvSpPr/>
          <p:nvPr/>
        </p:nvSpPr>
        <p:spPr>
          <a:xfrm>
            <a:off x="2895600" y="3581400"/>
            <a:ext cx="2362200" cy="838200"/>
          </a:xfrm>
          <a:prstGeom prst="ellipse">
            <a:avLst/>
          </a:prstGeom>
          <a:noFill/>
          <a:ln w="19050">
            <a:solidFill>
              <a:srgbClr val="3D3D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17C5C3-B423-F50E-0625-FD3DD71809BF}"/>
                  </a:ext>
                </a:extLst>
              </p:cNvPr>
              <p:cNvSpPr txBox="1"/>
              <p:nvPr/>
            </p:nvSpPr>
            <p:spPr>
              <a:xfrm>
                <a:off x="4953000" y="4038600"/>
                <a:ext cx="3886201" cy="2304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Flux smaller than </a:t>
                </a:r>
                <a:r>
                  <a:rPr lang="en-US" sz="1600" dirty="0" err="1">
                    <a:solidFill>
                      <a:schemeClr val="tx1"/>
                    </a:solidFill>
                    <a:latin typeface="+mj-lt"/>
                  </a:rPr>
                  <a:t>brem</a:t>
                </a: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, meson production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Required energetic jet for correlation: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&gt;25 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GeV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Can produce boosted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1600" dirty="0">
                    <a:latin typeface="+mj-lt"/>
                  </a:rPr>
                  <a:t>, visible leptonic channel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&lt;2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endParaRPr lang="en-US" sz="1600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17C5C3-B423-F50E-0625-FD3DD7180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038600"/>
                <a:ext cx="3886201" cy="2304862"/>
              </a:xfrm>
              <a:prstGeom prst="rect">
                <a:avLst/>
              </a:prstGeom>
              <a:blipFill>
                <a:blip r:embed="rId4"/>
                <a:stretch>
                  <a:fillRect l="-628"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8979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6B8F2-8F3E-8392-3B03-FB8022E4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Sensitivity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2F2466-170C-F7FB-59B0-4A3E7CEB3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AE670D-7AE1-05CA-0B51-1716BD6EB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921" y="1765633"/>
            <a:ext cx="5246592" cy="441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027D1DF-809A-64BA-7710-877A7A333506}"/>
                  </a:ext>
                </a:extLst>
              </p:cNvPr>
              <p:cNvSpPr txBox="1"/>
              <p:nvPr/>
            </p:nvSpPr>
            <p:spPr>
              <a:xfrm>
                <a:off x="316487" y="1772318"/>
                <a:ext cx="3417313" cy="4555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b="1" dirty="0">
                    <a:solidFill>
                      <a:srgbClr val="87ACF1"/>
                    </a:solidFill>
                    <a:latin typeface="+mj-lt"/>
                  </a:rPr>
                  <a:t>Proton </a:t>
                </a:r>
                <a:r>
                  <a:rPr lang="en-US" sz="1600" b="1" dirty="0" err="1">
                    <a:solidFill>
                      <a:srgbClr val="87ACF1"/>
                    </a:solidFill>
                    <a:latin typeface="+mj-lt"/>
                  </a:rPr>
                  <a:t>brem</a:t>
                </a:r>
                <a:r>
                  <a:rPr lang="en-US" sz="1600" b="1" dirty="0">
                    <a:solidFill>
                      <a:srgbClr val="87ACF1"/>
                    </a:solidFill>
                    <a:latin typeface="+mj-lt"/>
                  </a:rPr>
                  <a:t>: </a:t>
                </a:r>
                <a:r>
                  <a:rPr lang="en-US" sz="1600" dirty="0">
                    <a:solidFill>
                      <a:srgbClr val="87ACF1"/>
                    </a:solidFill>
                    <a:latin typeface="+mj-lt"/>
                  </a:rPr>
                  <a:t>sensitivity</a:t>
                </a:r>
                <a:r>
                  <a:rPr lang="en-US" sz="1600" dirty="0">
                    <a:latin typeface="+mj-lt"/>
                  </a:rPr>
                  <a:t> with required number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1600" dirty="0">
                    <a:latin typeface="+mj-lt"/>
                  </a:rPr>
                  <a:t> events,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b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&gt;10</m:t>
                    </m:r>
                  </m:oMath>
                </a14:m>
                <a:r>
                  <a:rPr lang="en-US" sz="1600" dirty="0">
                    <a:latin typeface="+mj-lt"/>
                  </a:rPr>
                  <a:t> GeV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800" dirty="0">
                  <a:latin typeface="+mj-lt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b="1" dirty="0">
                    <a:gradFill flip="none" rotWithShape="1">
                      <a:gsLst>
                        <a:gs pos="0">
                          <a:srgbClr val="A52929"/>
                        </a:gs>
                        <a:gs pos="100000">
                          <a:srgbClr val="FA8072"/>
                        </a:gs>
                      </a:gsLst>
                      <a:lin ang="10800000" scaled="1"/>
                      <a:tileRect/>
                    </a:gradFill>
                    <a:latin typeface="+mj-lt"/>
                  </a:rPr>
                  <a:t>Associated prod.: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A52929"/>
                    </a:solidFill>
                    <a:latin typeface="+mj-lt"/>
                  </a:rPr>
                  <a:t>sensitivity</a:t>
                </a:r>
                <a:r>
                  <a:rPr lang="en-US" sz="1600" dirty="0">
                    <a:latin typeface="+mj-lt"/>
                  </a:rPr>
                  <a:t> with required number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1600" dirty="0">
                    <a:latin typeface="+mj-lt"/>
                  </a:rPr>
                  <a:t> events,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lang="en-US" sz="1600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25</m:t>
                    </m:r>
                  </m:oMath>
                </a14:m>
                <a:r>
                  <a:rPr lang="en-US" sz="1600" dirty="0">
                    <a:latin typeface="+mj-lt"/>
                  </a:rPr>
                  <a:t> GeV,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</m:sSubSup>
                    <m:r>
                      <a:rPr lang="en-US" sz="1600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1600" dirty="0">
                    <a:latin typeface="+mj-lt"/>
                  </a:rPr>
                  <a:t> GeV,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[7,16]</m:t>
                    </m:r>
                  </m:oMath>
                </a14:m>
                <a:r>
                  <a:rPr lang="en-US" sz="1600" dirty="0">
                    <a:latin typeface="+mj-lt"/>
                  </a:rPr>
                  <a:t> cm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FA8072"/>
                    </a:solidFill>
                    <a:latin typeface="+mj-lt"/>
                  </a:rPr>
                  <a:t>sensitivity </a:t>
                </a:r>
                <a:r>
                  <a:rPr lang="en-US" sz="1600" dirty="0">
                    <a:latin typeface="+mj-lt"/>
                  </a:rPr>
                  <a:t>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lang="en-US" sz="1600" i="1">
                        <a:latin typeface="Cambria Math" panose="02040503050406030204" pitchFamily="18" charset="0"/>
                      </a:rPr>
                      <m:t>&gt;25</m:t>
                    </m:r>
                  </m:oMath>
                </a14:m>
                <a:r>
                  <a:rPr lang="en-US" sz="1600" dirty="0"/>
                  <a:t> GeV,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</m:sSubSup>
                    <m:r>
                      <a:rPr lang="en-US" sz="1600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25</m:t>
                    </m:r>
                  </m:oMath>
                </a14:m>
                <a:r>
                  <a:rPr lang="en-US" sz="1600" dirty="0"/>
                  <a:t> GeV,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∈[7,16]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>
                    <a:latin typeface="+mj-lt"/>
                  </a:rPr>
                  <a:t>cm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027D1DF-809A-64BA-7710-877A7A3335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87" y="1772318"/>
                <a:ext cx="3417313" cy="4555030"/>
              </a:xfrm>
              <a:prstGeom prst="rect">
                <a:avLst/>
              </a:prstGeom>
              <a:blipFill>
                <a:blip r:embed="rId3"/>
                <a:stretch>
                  <a:fillRect l="-713" r="-1070" b="-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7855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74F84-6B95-79F3-0B15-72B2401D5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Background Estimates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BC2431-3905-62DA-4E5F-9AFF12F8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057894-10D0-9D2A-F35A-1C3536904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455" y="2173946"/>
            <a:ext cx="2956949" cy="21863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3926BE-1AAB-8C97-B2CC-948C7E7B1494}"/>
                  </a:ext>
                </a:extLst>
              </p:cNvPr>
              <p:cNvSpPr txBox="1"/>
              <p:nvPr/>
            </p:nvSpPr>
            <p:spPr>
              <a:xfrm>
                <a:off x="5628804" y="2193534"/>
                <a:ext cx="704039" cy="281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+mj-lt"/>
                  </a:rPr>
                  <a:t>(1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b="0" i="0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200" b="0" i="0" dirty="0" smtClean="0">
                            <a:latin typeface="Cambria Math" panose="02040503050406030204" pitchFamily="18" charset="0"/>
                          </a:rPr>
                          <m:t>ab</m:t>
                        </m:r>
                      </m:e>
                      <m:sup>
                        <m:r>
                          <a:rPr lang="en-US" sz="1200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1200" dirty="0">
                    <a:latin typeface="+mj-lt"/>
                  </a:rPr>
                  <a:t>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3926BE-1AAB-8C97-B2CC-948C7E7B1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804" y="2193534"/>
                <a:ext cx="704039" cy="281167"/>
              </a:xfrm>
              <a:prstGeom prst="rect">
                <a:avLst/>
              </a:prstGeom>
              <a:blipFill>
                <a:blip r:embed="rId3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A9A788A4-D976-233B-2D69-AB676B3D2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999" y="3197428"/>
            <a:ext cx="3124201" cy="10004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1BC20C-D098-EF7D-B947-CB822467C47D}"/>
                  </a:ext>
                </a:extLst>
              </p:cNvPr>
              <p:cNvSpPr txBox="1"/>
              <p:nvPr/>
            </p:nvSpPr>
            <p:spPr>
              <a:xfrm>
                <a:off x="6248400" y="2093701"/>
                <a:ext cx="2656561" cy="109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>
                    <a:latin typeface="+mj-lt"/>
                  </a:rPr>
                  <a:t>Preliminary</a:t>
                </a:r>
                <a:r>
                  <a:rPr lang="ko-KR" altLang="en-US" sz="1400" dirty="0">
                    <a:latin typeface="+mj-lt"/>
                  </a:rPr>
                  <a:t> </a:t>
                </a:r>
                <a:r>
                  <a:rPr lang="en-US" altLang="ko-KR" sz="1400" dirty="0">
                    <a:latin typeface="+mj-lt"/>
                  </a:rPr>
                  <a:t>simulation done with:</a:t>
                </a:r>
                <a:endParaRPr lang="en-US" sz="1400" dirty="0">
                  <a:latin typeface="+mj-lt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bSup>
                    <m:r>
                      <a:rPr lang="en-US" sz="1400" i="1">
                        <a:latin typeface="Cambria Math" panose="02040503050406030204" pitchFamily="18" charset="0"/>
                      </a:rPr>
                      <m:t>&gt;10</m:t>
                    </m:r>
                  </m:oMath>
                </a14:m>
                <a:r>
                  <a:rPr lang="en-US" sz="1400" dirty="0">
                    <a:latin typeface="+mj-lt"/>
                  </a:rPr>
                  <a:t> GeV 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&gt;~130</m:t>
                    </m:r>
                  </m:oMath>
                </a14:m>
                <a:r>
                  <a:rPr lang="en-US" sz="1400" dirty="0">
                    <a:latin typeface="+mj-lt"/>
                  </a:rPr>
                  <a:t> cm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1BC20C-D098-EF7D-B947-CB822467C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093701"/>
                <a:ext cx="2656561" cy="1091774"/>
              </a:xfrm>
              <a:prstGeom prst="rect">
                <a:avLst/>
              </a:prstGeom>
              <a:blipFill>
                <a:blip r:embed="rId5"/>
                <a:stretch>
                  <a:fillRect l="-688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92FED8EF-E696-6C1D-FC17-FEB60B868BE9}"/>
              </a:ext>
            </a:extLst>
          </p:cNvPr>
          <p:cNvGrpSpPr/>
          <p:nvPr/>
        </p:nvGrpSpPr>
        <p:grpSpPr>
          <a:xfrm>
            <a:off x="304801" y="4724400"/>
            <a:ext cx="8534399" cy="1437424"/>
            <a:chOff x="304801" y="4724400"/>
            <a:chExt cx="8534399" cy="1437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967A7A-688B-657D-B5EB-491D0449C6EE}"/>
                </a:ext>
              </a:extLst>
            </p:cNvPr>
            <p:cNvSpPr txBox="1"/>
            <p:nvPr/>
          </p:nvSpPr>
          <p:spPr>
            <a:xfrm>
              <a:off x="304801" y="4724400"/>
              <a:ext cx="4114799" cy="1408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+mj-lt"/>
                </a:rPr>
                <a:t>Additional handles under investigation:</a:t>
              </a:r>
            </a:p>
            <a:p>
              <a:pPr marL="742950" lvl="1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sz="1600" dirty="0">
                  <a:latin typeface="+mj-lt"/>
                </a:rPr>
                <a:t>Dimuon angle from the jet direction</a:t>
              </a:r>
            </a:p>
            <a:p>
              <a:pPr marL="742950" lvl="1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sz="1600" dirty="0">
                  <a:latin typeface="+mj-lt"/>
                </a:rPr>
                <a:t>Number of protons inside a jet (upon dedicated proton ID in a jet)</a:t>
              </a:r>
            </a:p>
          </p:txBody>
        </p:sp>
        <p:sp>
          <p:nvSpPr>
            <p:cNvPr id="13" name="Right Brace 12">
              <a:extLst>
                <a:ext uri="{FF2B5EF4-FFF2-40B4-BE49-F238E27FC236}">
                  <a16:creationId xmlns:a16="http://schemas.microsoft.com/office/drawing/2014/main" id="{6A282AFA-758C-9FD6-6676-BA7E7686BA0A}"/>
                </a:ext>
              </a:extLst>
            </p:cNvPr>
            <p:cNvSpPr/>
            <p:nvPr/>
          </p:nvSpPr>
          <p:spPr>
            <a:xfrm>
              <a:off x="4343400" y="5164643"/>
              <a:ext cx="152400" cy="997181"/>
            </a:xfrm>
            <a:prstGeom prst="rightBrace">
              <a:avLst>
                <a:gd name="adj1" fmla="val 170296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4FC38DA-7DAC-CC98-151B-4CEB8DDC85E8}"/>
                    </a:ext>
                  </a:extLst>
                </p:cNvPr>
                <p:cNvSpPr txBox="1"/>
                <p:nvPr/>
              </p:nvSpPr>
              <p:spPr>
                <a:xfrm>
                  <a:off x="4724400" y="5257800"/>
                  <a:ext cx="4114800" cy="7927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𝒪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(10)</m:t>
                      </m:r>
                    </m:oMath>
                  </a14:m>
                  <a:r>
                    <a:rPr lang="en-US" sz="1600" dirty="0">
                      <a:solidFill>
                        <a:srgbClr val="FF0000"/>
                      </a:solidFill>
                      <a:latin typeface="+mj-lt"/>
                    </a:rPr>
                    <a:t> to a few hundreds background events would be achievable.</a:t>
                  </a: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4FC38DA-7DAC-CC98-151B-4CEB8DDC85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400" y="5257800"/>
                  <a:ext cx="4114800" cy="792781"/>
                </a:xfrm>
                <a:prstGeom prst="rect">
                  <a:avLst/>
                </a:prstGeom>
                <a:blipFill>
                  <a:blip r:embed="rId6"/>
                  <a:stretch>
                    <a:fillRect l="-741" b="-8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447EAF9F-4075-6872-24C0-0B14DCA5D2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828800"/>
            <a:ext cx="3124201" cy="211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0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the LHC Be Sensitive to Light Mediator Signals?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71408F-45CA-DD02-814F-04334D6E8300}"/>
              </a:ext>
            </a:extLst>
          </p:cNvPr>
          <p:cNvSpPr txBox="1"/>
          <p:nvPr/>
        </p:nvSpPr>
        <p:spPr>
          <a:xfrm>
            <a:off x="7086600" y="5939135"/>
            <a:ext cx="1747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8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Thank you!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94597-E086-66E9-AB4D-81DF5E65034B}"/>
              </a:ext>
            </a:extLst>
          </p:cNvPr>
          <p:cNvSpPr txBox="1"/>
          <p:nvPr/>
        </p:nvSpPr>
        <p:spPr>
          <a:xfrm>
            <a:off x="762000" y="1905000"/>
            <a:ext cx="7620000" cy="3835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96875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srgbClr val="FF0000"/>
                </a:solidFill>
                <a:latin typeface="+mj-lt"/>
              </a:rPr>
              <a:t>Short answer: We think so!</a:t>
            </a:r>
          </a:p>
          <a:p>
            <a:pPr marL="854075" lvl="1" indent="-396875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+mj-lt"/>
              </a:rPr>
              <a:t>Requiring dedicated experimental analyses</a:t>
            </a:r>
          </a:p>
          <a:p>
            <a:pPr marL="396875" indent="-396875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srgbClr val="3D3DFF"/>
                </a:solidFill>
                <a:latin typeface="+mj-lt"/>
              </a:rPr>
              <a:t>A novel method to probe yet unexplored parameter space for dark photons (+ other mediators)</a:t>
            </a:r>
          </a:p>
          <a:p>
            <a:pPr marL="396875" indent="-396875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srgbClr val="008A3E"/>
                </a:solidFill>
                <a:latin typeface="+mj-lt"/>
              </a:rPr>
              <a:t>LHC can produce lots of light dark mediators like a beam dump experiment.</a:t>
            </a:r>
          </a:p>
          <a:p>
            <a:pPr marL="854075" lvl="1" indent="-396875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+mj-lt"/>
              </a:rPr>
              <a:t>Proton bremsstrahlung</a:t>
            </a:r>
          </a:p>
          <a:p>
            <a:pPr marL="854075" lvl="1" indent="-396875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+mj-lt"/>
              </a:rPr>
              <a:t>Associated production</a:t>
            </a:r>
          </a:p>
          <a:p>
            <a:pPr marL="396875" indent="-396875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srgbClr val="A52929"/>
                </a:solidFill>
                <a:latin typeface="+mj-lt"/>
              </a:rPr>
              <a:t>Visible decays of light dark mediators can be observed in CMS (+ ATLAS) detectors.</a:t>
            </a:r>
          </a:p>
          <a:p>
            <a:pPr marL="854075" lvl="1" indent="-396875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+mj-lt"/>
              </a:rPr>
              <a:t>backgrounds controlled by requiring displaced vertex, similar to LLPs </a:t>
            </a:r>
          </a:p>
          <a:p>
            <a:pPr marL="854075" lvl="1" indent="-396875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+mj-lt"/>
              </a:rPr>
              <a:t>correlated signals depending on production mechanism</a:t>
            </a:r>
          </a:p>
        </p:txBody>
      </p:sp>
    </p:spTree>
    <p:extLst>
      <p:ext uri="{BB962C8B-B14F-4D97-AF65-F5344CB8AC3E}">
        <p14:creationId xmlns:p14="http://schemas.microsoft.com/office/powerpoint/2010/main" val="276170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91F8E-5BCF-2077-403C-3EFB78EF7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Look for Light New Mediators?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12A022-B9B6-D815-A107-16D3116E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AFFE8C-D548-FB73-6940-710A85F4DE0D}"/>
              </a:ext>
            </a:extLst>
          </p:cNvPr>
          <p:cNvGrpSpPr>
            <a:grpSpLocks noChangeAspect="1"/>
          </p:cNvGrpSpPr>
          <p:nvPr/>
        </p:nvGrpSpPr>
        <p:grpSpPr>
          <a:xfrm>
            <a:off x="302930" y="1752600"/>
            <a:ext cx="6783670" cy="3693868"/>
            <a:chOff x="302930" y="1752600"/>
            <a:chExt cx="8536270" cy="4648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16FFF3-3949-AA5B-D67B-1CFA772D9A28}"/>
                </a:ext>
              </a:extLst>
            </p:cNvPr>
            <p:cNvSpPr/>
            <p:nvPr/>
          </p:nvSpPr>
          <p:spPr>
            <a:xfrm>
              <a:off x="304800" y="1752600"/>
              <a:ext cx="8534400" cy="1961098"/>
            </a:xfrm>
            <a:prstGeom prst="rect">
              <a:avLst/>
            </a:prstGeom>
            <a:solidFill>
              <a:srgbClr val="17171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Results for planck cmb">
              <a:extLst>
                <a:ext uri="{FF2B5EF4-FFF2-40B4-BE49-F238E27FC236}">
                  <a16:creationId xmlns:a16="http://schemas.microsoft.com/office/drawing/2014/main" id="{B8E8014F-A4AA-4EB3-69D9-8D0842692B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543" y="2504420"/>
              <a:ext cx="2423457" cy="1211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osmology | University of Oxford Department of Physics">
              <a:extLst>
                <a:ext uri="{FF2B5EF4-FFF2-40B4-BE49-F238E27FC236}">
                  <a16:creationId xmlns:a16="http://schemas.microsoft.com/office/drawing/2014/main" id="{2737EC24-6560-BACD-71B0-61F8B75E05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020" y="2504421"/>
              <a:ext cx="1753980" cy="1211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그림 10">
              <a:extLst>
                <a:ext uri="{FF2B5EF4-FFF2-40B4-BE49-F238E27FC236}">
                  <a16:creationId xmlns:a16="http://schemas.microsoft.com/office/drawing/2014/main" id="{BFF0BE74-7A66-F388-FB31-FEF8ED0C2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4021" y="2508877"/>
              <a:ext cx="1677779" cy="1211729"/>
            </a:xfrm>
            <a:prstGeom prst="rect">
              <a:avLst/>
            </a:prstGeom>
          </p:spPr>
        </p:pic>
        <p:pic>
          <p:nvPicPr>
            <p:cNvPr id="10" name="Picture 4" descr="File:M33 rotation curve.jpg - Wikimedia Commons">
              <a:extLst>
                <a:ext uri="{FF2B5EF4-FFF2-40B4-BE49-F238E27FC236}">
                  <a16:creationId xmlns:a16="http://schemas.microsoft.com/office/drawing/2014/main" id="{4C6A71CD-E5C1-1564-8CAD-CD4104D095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5566" y="2508877"/>
              <a:ext cx="1598834" cy="1211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458B228-FDD9-415C-ADFB-A0573DCE6B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67586" y="4218798"/>
              <a:ext cx="3208827" cy="2182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022E4A4-919B-72CB-DFBB-4F876A266B78}"/>
                </a:ext>
              </a:extLst>
            </p:cNvPr>
            <p:cNvSpPr/>
            <p:nvPr/>
          </p:nvSpPr>
          <p:spPr>
            <a:xfrm>
              <a:off x="302930" y="3713698"/>
              <a:ext cx="8526920" cy="1620302"/>
            </a:xfrm>
            <a:custGeom>
              <a:avLst/>
              <a:gdLst>
                <a:gd name="connsiteX0" fmla="*/ 3786626 w 8526920"/>
                <a:gd name="connsiteY0" fmla="*/ 987328 h 1587578"/>
                <a:gd name="connsiteX1" fmla="*/ 3590282 w 8526920"/>
                <a:gd name="connsiteY1" fmla="*/ 785374 h 1587578"/>
                <a:gd name="connsiteX2" fmla="*/ 3517355 w 8526920"/>
                <a:gd name="connsiteY2" fmla="*/ 684398 h 1587578"/>
                <a:gd name="connsiteX3" fmla="*/ 3494915 w 8526920"/>
                <a:gd name="connsiteY3" fmla="*/ 572201 h 1587578"/>
                <a:gd name="connsiteX4" fmla="*/ 3522964 w 8526920"/>
                <a:gd name="connsiteY4" fmla="*/ 493664 h 1587578"/>
                <a:gd name="connsiteX5" fmla="*/ 3567843 w 8526920"/>
                <a:gd name="connsiteY5" fmla="*/ 465615 h 1587578"/>
                <a:gd name="connsiteX6" fmla="*/ 3601502 w 8526920"/>
                <a:gd name="connsiteY6" fmla="*/ 437566 h 1587578"/>
                <a:gd name="connsiteX7" fmla="*/ 3668820 w 8526920"/>
                <a:gd name="connsiteY7" fmla="*/ 403907 h 1587578"/>
                <a:gd name="connsiteX8" fmla="*/ 3943701 w 8526920"/>
                <a:gd name="connsiteY8" fmla="*/ 314150 h 1587578"/>
                <a:gd name="connsiteX9" fmla="*/ 4403706 w 8526920"/>
                <a:gd name="connsiteY9" fmla="*/ 230003 h 1587578"/>
                <a:gd name="connsiteX10" fmla="*/ 8526920 w 8526920"/>
                <a:gd name="connsiteY10" fmla="*/ 0 h 1587578"/>
                <a:gd name="connsiteX11" fmla="*/ 0 w 8526920"/>
                <a:gd name="connsiteY11" fmla="*/ 0 h 1587578"/>
                <a:gd name="connsiteX12" fmla="*/ 2457099 w 8526920"/>
                <a:gd name="connsiteY12" fmla="*/ 1234160 h 1587578"/>
                <a:gd name="connsiteX13" fmla="*/ 2546857 w 8526920"/>
                <a:gd name="connsiteY13" fmla="*/ 1301477 h 1587578"/>
                <a:gd name="connsiteX14" fmla="*/ 2653443 w 8526920"/>
                <a:gd name="connsiteY14" fmla="*/ 1402454 h 1587578"/>
                <a:gd name="connsiteX15" fmla="*/ 2703931 w 8526920"/>
                <a:gd name="connsiteY15" fmla="*/ 1480992 h 1587578"/>
                <a:gd name="connsiteX16" fmla="*/ 2765639 w 8526920"/>
                <a:gd name="connsiteY16" fmla="*/ 1587578 h 1587578"/>
                <a:gd name="connsiteX17" fmla="*/ 2748810 w 8526920"/>
                <a:gd name="connsiteY17" fmla="*/ 1464162 h 1587578"/>
                <a:gd name="connsiteX18" fmla="*/ 2793688 w 8526920"/>
                <a:gd name="connsiteY18" fmla="*/ 1351966 h 1587578"/>
                <a:gd name="connsiteX19" fmla="*/ 2905885 w 8526920"/>
                <a:gd name="connsiteY19" fmla="*/ 1250989 h 1587578"/>
                <a:gd name="connsiteX20" fmla="*/ 3023691 w 8526920"/>
                <a:gd name="connsiteY20" fmla="*/ 1189281 h 1587578"/>
                <a:gd name="connsiteX21" fmla="*/ 3186376 w 8526920"/>
                <a:gd name="connsiteY21" fmla="*/ 1110744 h 1587578"/>
                <a:gd name="connsiteX22" fmla="*/ 3388329 w 8526920"/>
                <a:gd name="connsiteY22" fmla="*/ 1060255 h 1587578"/>
                <a:gd name="connsiteX23" fmla="*/ 3584672 w 8526920"/>
                <a:gd name="connsiteY23" fmla="*/ 1026596 h 1587578"/>
                <a:gd name="connsiteX24" fmla="*/ 3786626 w 8526920"/>
                <a:gd name="connsiteY24" fmla="*/ 987328 h 158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26920" h="1587578">
                  <a:moveTo>
                    <a:pt x="3786626" y="987328"/>
                  </a:moveTo>
                  <a:lnTo>
                    <a:pt x="3590282" y="785374"/>
                  </a:lnTo>
                  <a:lnTo>
                    <a:pt x="3517355" y="684398"/>
                  </a:lnTo>
                  <a:lnTo>
                    <a:pt x="3494915" y="572201"/>
                  </a:lnTo>
                  <a:lnTo>
                    <a:pt x="3522964" y="493664"/>
                  </a:lnTo>
                  <a:lnTo>
                    <a:pt x="3567843" y="465615"/>
                  </a:lnTo>
                  <a:lnTo>
                    <a:pt x="3601502" y="437566"/>
                  </a:lnTo>
                  <a:lnTo>
                    <a:pt x="3668820" y="403907"/>
                  </a:lnTo>
                  <a:lnTo>
                    <a:pt x="3943701" y="314150"/>
                  </a:lnTo>
                  <a:lnTo>
                    <a:pt x="4403706" y="230003"/>
                  </a:lnTo>
                  <a:lnTo>
                    <a:pt x="8526920" y="0"/>
                  </a:lnTo>
                  <a:lnTo>
                    <a:pt x="0" y="0"/>
                  </a:lnTo>
                  <a:lnTo>
                    <a:pt x="2457099" y="1234160"/>
                  </a:lnTo>
                  <a:lnTo>
                    <a:pt x="2546857" y="1301477"/>
                  </a:lnTo>
                  <a:lnTo>
                    <a:pt x="2653443" y="1402454"/>
                  </a:lnTo>
                  <a:lnTo>
                    <a:pt x="2703931" y="1480992"/>
                  </a:lnTo>
                  <a:lnTo>
                    <a:pt x="2765639" y="1587578"/>
                  </a:lnTo>
                  <a:lnTo>
                    <a:pt x="2748810" y="1464162"/>
                  </a:lnTo>
                  <a:lnTo>
                    <a:pt x="2793688" y="1351966"/>
                  </a:lnTo>
                  <a:lnTo>
                    <a:pt x="2905885" y="1250989"/>
                  </a:lnTo>
                  <a:lnTo>
                    <a:pt x="3023691" y="1189281"/>
                  </a:lnTo>
                  <a:lnTo>
                    <a:pt x="3186376" y="1110744"/>
                  </a:lnTo>
                  <a:lnTo>
                    <a:pt x="3388329" y="1060255"/>
                  </a:lnTo>
                  <a:lnTo>
                    <a:pt x="3584672" y="1026596"/>
                  </a:lnTo>
                  <a:lnTo>
                    <a:pt x="3786626" y="98732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/>
                </a:gs>
                <a:gs pos="94000">
                  <a:srgbClr val="2572AA"/>
                </a:gs>
                <a:gs pos="61000">
                  <a:srgbClr val="2776AE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EE66AE-EBB2-6B26-38D3-DA9D41BADB18}"/>
                </a:ext>
              </a:extLst>
            </p:cNvPr>
            <p:cNvSpPr txBox="1"/>
            <p:nvPr/>
          </p:nvSpPr>
          <p:spPr>
            <a:xfrm>
              <a:off x="609600" y="1981200"/>
              <a:ext cx="1444360" cy="580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Larger scale</a:t>
              </a:r>
            </a:p>
            <a:p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Earlier universe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4B144A6-11F7-CF92-BB2E-1EF2D4DA836F}"/>
                </a:ext>
              </a:extLst>
            </p:cNvPr>
            <p:cNvSpPr txBox="1"/>
            <p:nvPr/>
          </p:nvSpPr>
          <p:spPr>
            <a:xfrm>
              <a:off x="7164917" y="1972140"/>
              <a:ext cx="1369482" cy="580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Smaller scale</a:t>
              </a:r>
            </a:p>
            <a:p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Later universe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6234A1C-3B83-5F4D-46B5-A32BF158E059}"/>
                </a:ext>
              </a:extLst>
            </p:cNvPr>
            <p:cNvCxnSpPr>
              <a:cxnSpLocks/>
            </p:cNvCxnSpPr>
            <p:nvPr/>
          </p:nvCxnSpPr>
          <p:spPr>
            <a:xfrm>
              <a:off x="7302260" y="1905000"/>
              <a:ext cx="1232140" cy="0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D1293D9-6EE8-A03A-1700-43F3FDBFB74B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" y="1905000"/>
              <a:ext cx="1232140" cy="0"/>
            </a:xfrm>
            <a:prstGeom prst="straightConnector1">
              <a:avLst/>
            </a:prstGeom>
            <a:ln w="25400">
              <a:solidFill>
                <a:schemeClr val="bg1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그림 6">
            <a:extLst>
              <a:ext uri="{FF2B5EF4-FFF2-40B4-BE49-F238E27FC236}">
                <a16:creationId xmlns:a16="http://schemas.microsoft.com/office/drawing/2014/main" id="{108358C4-CCF4-DEC9-3F91-83AB073980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579" y="2967241"/>
            <a:ext cx="3109894" cy="23129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3F9027E-E30A-DC43-E807-49A13D5117BE}"/>
              </a:ext>
            </a:extLst>
          </p:cNvPr>
          <p:cNvSpPr txBox="1"/>
          <p:nvPr/>
        </p:nvSpPr>
        <p:spPr>
          <a:xfrm>
            <a:off x="304800" y="5238687"/>
            <a:ext cx="5527795" cy="1162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  <a:latin typeface="+mj-lt"/>
              </a:rPr>
              <a:t>No compelling evidence for weak-scale new physics so far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3DFF"/>
                </a:solidFill>
                <a:latin typeface="+mj-lt"/>
              </a:rPr>
              <a:t>New physics may live at much lower scales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8A3E"/>
                </a:solidFill>
                <a:latin typeface="+mj-lt"/>
              </a:rPr>
              <a:t>Various anomalies that could be explained by light mediators</a:t>
            </a:r>
          </a:p>
        </p:txBody>
      </p:sp>
    </p:spTree>
    <p:extLst>
      <p:ext uri="{BB962C8B-B14F-4D97-AF65-F5344CB8AC3E}">
        <p14:creationId xmlns:p14="http://schemas.microsoft.com/office/powerpoint/2010/main" val="100155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A56729-FBDD-E142-F41C-00D621E0F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307" y="1661448"/>
            <a:ext cx="4419387" cy="22066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8BD37E-6D29-064D-5CC8-9737A3153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Portal Scenario and Emergence of MeV-Range BSM Physics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60314F-0F70-6708-E0F3-286EE770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81F538A-BCCE-CAA7-2EFA-8A1721342DED}"/>
              </a:ext>
            </a:extLst>
          </p:cNvPr>
          <p:cNvSpPr/>
          <p:nvPr/>
        </p:nvSpPr>
        <p:spPr>
          <a:xfrm>
            <a:off x="1066800" y="1981200"/>
            <a:ext cx="1371600" cy="1371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tx1"/>
                </a:solidFill>
                <a:latin typeface="+mj-lt"/>
              </a:rPr>
              <a:t>SM (Visible)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+mj-lt"/>
              </a:rPr>
              <a:t>Sector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8119109-0944-3181-4F1C-3E28DB496BBE}"/>
              </a:ext>
            </a:extLst>
          </p:cNvPr>
          <p:cNvSpPr/>
          <p:nvPr/>
        </p:nvSpPr>
        <p:spPr>
          <a:xfrm>
            <a:off x="6629400" y="2013857"/>
            <a:ext cx="1371600" cy="13716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latin typeface="+mj-lt"/>
              </a:rPr>
              <a:t>Dark </a:t>
            </a:r>
          </a:p>
          <a:p>
            <a:pPr algn="ctr"/>
            <a:r>
              <a:rPr lang="en-US" b="1" dirty="0">
                <a:latin typeface="+mj-lt"/>
              </a:rPr>
              <a:t>Sector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B050DD-3AB9-05E4-96AB-3E118738974B}"/>
              </a:ext>
            </a:extLst>
          </p:cNvPr>
          <p:cNvSpPr txBox="1"/>
          <p:nvPr/>
        </p:nvSpPr>
        <p:spPr>
          <a:xfrm>
            <a:off x="3124200" y="3849469"/>
            <a:ext cx="3126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+mj-lt"/>
              </a:rPr>
              <a:t>Portal </a:t>
            </a:r>
          </a:p>
          <a:p>
            <a:pPr algn="ctr"/>
            <a:r>
              <a:rPr lang="en-US" dirty="0">
                <a:latin typeface="+mj-lt"/>
              </a:rPr>
              <a:t>(mediator or dark-force carrier)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9CAAC3-1C21-079F-4EC8-195B8C950789}"/>
              </a:ext>
            </a:extLst>
          </p:cNvPr>
          <p:cNvSpPr txBox="1"/>
          <p:nvPr/>
        </p:nvSpPr>
        <p:spPr>
          <a:xfrm>
            <a:off x="304800" y="5410200"/>
            <a:ext cx="8534400" cy="836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latin typeface="+mj-lt"/>
              </a:rPr>
              <a:t>Theoretically, </a:t>
            </a:r>
            <a:r>
              <a:rPr lang="en-US" sz="1700" b="1" dirty="0">
                <a:solidFill>
                  <a:srgbClr val="FF0000"/>
                </a:solidFill>
                <a:latin typeface="+mj-lt"/>
              </a:rPr>
              <a:t>feebly-interacting</a:t>
            </a:r>
            <a:r>
              <a:rPr lang="en-US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700" b="1" dirty="0">
                <a:solidFill>
                  <a:srgbClr val="1212FF"/>
                </a:solidFill>
                <a:latin typeface="+mj-lt"/>
              </a:rPr>
              <a:t>MeV – (sub)GeV scale (</a:t>
            </a:r>
            <a:r>
              <a:rPr lang="en-US" sz="1700" b="1" dirty="0">
                <a:solidFill>
                  <a:srgbClr val="1212FF"/>
                </a:solidFill>
                <a:latin typeface="+mj-lt"/>
                <a:ea typeface="Cambria Math" panose="02040503050406030204" pitchFamily="18" charset="0"/>
              </a:rPr>
              <a:t>≪ </a:t>
            </a:r>
            <a:r>
              <a:rPr lang="en-US" sz="1700" b="1" dirty="0" err="1">
                <a:solidFill>
                  <a:srgbClr val="1212FF"/>
                </a:solidFill>
                <a:latin typeface="+mj-lt"/>
              </a:rPr>
              <a:t>TeV</a:t>
            </a:r>
            <a:r>
              <a:rPr lang="en-US" sz="1700" b="1" dirty="0">
                <a:solidFill>
                  <a:srgbClr val="1212FF"/>
                </a:solidFill>
                <a:latin typeface="+mj-lt"/>
              </a:rPr>
              <a:t>) mediators (new force carries) </a:t>
            </a:r>
            <a:r>
              <a:rPr lang="en-US" sz="1700" dirty="0">
                <a:latin typeface="+mj-lt"/>
              </a:rPr>
              <a:t>and</a:t>
            </a:r>
            <a:r>
              <a:rPr lang="en-US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700" dirty="0">
                <a:solidFill>
                  <a:srgbClr val="008A3E"/>
                </a:solidFill>
                <a:latin typeface="+mj-lt"/>
              </a:rPr>
              <a:t>dark matter </a:t>
            </a:r>
            <a:r>
              <a:rPr lang="en-US" sz="1700" dirty="0">
                <a:latin typeface="+mj-lt"/>
              </a:rPr>
              <a:t>are well motivated.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88A312-DD8C-0F14-8FE8-BA9F84B24EE1}"/>
              </a:ext>
            </a:extLst>
          </p:cNvPr>
          <p:cNvSpPr txBox="1"/>
          <p:nvPr/>
        </p:nvSpPr>
        <p:spPr>
          <a:xfrm>
            <a:off x="3124200" y="4409182"/>
            <a:ext cx="40607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Scalar portal (e.g., Higgs portal)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Pseudoscalar portal (e.g., ALP portal)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Neutrino portal (e.g., heavy neutral lepton)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Vector portal (e.g., dark photon)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403E9094-FA25-7BCE-0058-715734986F4E}"/>
              </a:ext>
            </a:extLst>
          </p:cNvPr>
          <p:cNvSpPr/>
          <p:nvPr/>
        </p:nvSpPr>
        <p:spPr>
          <a:xfrm>
            <a:off x="2929431" y="4075331"/>
            <a:ext cx="159101" cy="1219200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EB1FE028-EC53-6EFF-9D66-C8F22A8F6609}"/>
              </a:ext>
            </a:extLst>
          </p:cNvPr>
          <p:cNvCxnSpPr>
            <a:cxnSpLocks/>
            <a:stCxn id="8" idx="2"/>
            <a:endCxn id="5" idx="1"/>
          </p:cNvCxnSpPr>
          <p:nvPr/>
        </p:nvCxnSpPr>
        <p:spPr>
          <a:xfrm rot="5400000">
            <a:off x="2678374" y="3131587"/>
            <a:ext cx="1804402" cy="1302287"/>
          </a:xfrm>
          <a:prstGeom prst="bentConnector4">
            <a:avLst>
              <a:gd name="adj1" fmla="val 23723"/>
              <a:gd name="adj2" fmla="val 117554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FDC03FE5-476E-4E9C-B52E-1639F65DED43}"/>
              </a:ext>
            </a:extLst>
          </p:cNvPr>
          <p:cNvSpPr/>
          <p:nvPr/>
        </p:nvSpPr>
        <p:spPr>
          <a:xfrm>
            <a:off x="4114800" y="2636304"/>
            <a:ext cx="217484" cy="279974"/>
          </a:xfrm>
          <a:prstGeom prst="irregularSeal2">
            <a:avLst/>
          </a:prstGeom>
          <a:solidFill>
            <a:srgbClr val="FFFF00"/>
          </a:solidFill>
          <a:ln w="6350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0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E8A8B-3A60-E4E9-B09F-E934794F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MeV-Scale Physics at Intensity Facilities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3F2805-7B54-CD1D-BC74-C0E6A0AA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A905BD-4E5C-E5D3-DD74-F992422DF3A8}"/>
              </a:ext>
            </a:extLst>
          </p:cNvPr>
          <p:cNvSpPr txBox="1"/>
          <p:nvPr/>
        </p:nvSpPr>
        <p:spPr>
          <a:xfrm>
            <a:off x="838200" y="1944469"/>
            <a:ext cx="5504287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Energy-frontier facilities are not essential for exploring MeV-scale physics. </a:t>
            </a:r>
          </a:p>
        </p:txBody>
      </p:sp>
      <p:pic>
        <p:nvPicPr>
          <p:cNvPr id="7" name="Picture 6" descr="Image result for atlas detector">
            <a:extLst>
              <a:ext uri="{FF2B5EF4-FFF2-40B4-BE49-F238E27FC236}">
                <a16:creationId xmlns:a16="http://schemas.microsoft.com/office/drawing/2014/main" id="{272564ED-A8B2-AA91-2A3F-3F3DB2F6C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81200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7882173-96E6-1B0D-E2F0-4B5221D182C9}"/>
              </a:ext>
            </a:extLst>
          </p:cNvPr>
          <p:cNvGrpSpPr/>
          <p:nvPr/>
        </p:nvGrpSpPr>
        <p:grpSpPr>
          <a:xfrm>
            <a:off x="457200" y="3606919"/>
            <a:ext cx="7866618" cy="2553108"/>
            <a:chOff x="457200" y="3606919"/>
            <a:chExt cx="7866618" cy="255310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84694C3-6AE8-2014-A89D-CF0994177DEC}"/>
                </a:ext>
              </a:extLst>
            </p:cNvPr>
            <p:cNvSpPr txBox="1"/>
            <p:nvPr/>
          </p:nvSpPr>
          <p:spPr>
            <a:xfrm>
              <a:off x="3334914" y="3962400"/>
              <a:ext cx="4988904" cy="2126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atin typeface="+mj-lt"/>
                </a:rPr>
                <a:t>Intensity-frontier facilities are better motivated as they provide </a:t>
              </a:r>
              <a:r>
                <a:rPr lang="en-US" dirty="0">
                  <a:solidFill>
                    <a:srgbClr val="FF0000"/>
                  </a:solidFill>
                  <a:latin typeface="+mj-lt"/>
                </a:rPr>
                <a:t>large enough intensity </a:t>
              </a:r>
              <a:r>
                <a:rPr lang="en-US" dirty="0">
                  <a:latin typeface="+mj-lt"/>
                </a:rPr>
                <a:t>and</a:t>
              </a:r>
              <a:r>
                <a:rPr lang="en-US" dirty="0">
                  <a:solidFill>
                    <a:srgbClr val="1212FF"/>
                  </a:solidFill>
                  <a:latin typeface="+mj-lt"/>
                </a:rPr>
                <a:t> large enough beam energy</a:t>
              </a:r>
              <a:r>
                <a:rPr lang="en-US" dirty="0">
                  <a:latin typeface="+mj-lt"/>
                </a:rPr>
                <a:t> to produce </a:t>
              </a:r>
              <a:r>
                <a:rPr lang="en-US" dirty="0">
                  <a:solidFill>
                    <a:srgbClr val="FF0000"/>
                  </a:solidFill>
                  <a:latin typeface="+mj-lt"/>
                </a:rPr>
                <a:t>feebly-interacting</a:t>
              </a:r>
              <a:r>
                <a:rPr lang="en-US" dirty="0">
                  <a:latin typeface="+mj-lt"/>
                </a:rPr>
                <a:t> </a:t>
              </a:r>
              <a:r>
                <a:rPr lang="en-US" dirty="0">
                  <a:solidFill>
                    <a:srgbClr val="1212FF"/>
                  </a:solidFill>
                  <a:latin typeface="+mj-lt"/>
                </a:rPr>
                <a:t>MeV-range</a:t>
              </a:r>
              <a:r>
                <a:rPr lang="en-US" dirty="0">
                  <a:latin typeface="+mj-lt"/>
                </a:rPr>
                <a:t> particles. (e.g., DUNE, </a:t>
              </a:r>
              <a:r>
                <a:rPr lang="en-US" dirty="0" err="1">
                  <a:latin typeface="+mj-lt"/>
                </a:rPr>
                <a:t>SHiP</a:t>
              </a:r>
              <a:r>
                <a:rPr lang="en-US" dirty="0">
                  <a:latin typeface="+mj-lt"/>
                </a:rPr>
                <a:t>, NA64, </a:t>
              </a:r>
              <a:r>
                <a:rPr lang="en-US" dirty="0" err="1">
                  <a:latin typeface="+mj-lt"/>
                </a:rPr>
                <a:t>SeaQuest</a:t>
              </a:r>
              <a:r>
                <a:rPr lang="en-US" dirty="0">
                  <a:latin typeface="+mj-lt"/>
                </a:rPr>
                <a:t>, CCM, </a:t>
              </a:r>
              <a:r>
                <a:rPr lang="en-US" dirty="0" err="1">
                  <a:latin typeface="+mj-lt"/>
                </a:rPr>
                <a:t>etc</a:t>
              </a:r>
              <a:r>
                <a:rPr lang="en-US" dirty="0">
                  <a:latin typeface="+mj-lt"/>
                </a:rPr>
                <a:t>)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E0183E1-4381-0D3D-2FDA-89F1830D2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4033163"/>
              <a:ext cx="2575174" cy="212686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29B1D6-17C1-3BE2-A2E7-68FC3A74A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3606919"/>
              <a:ext cx="1017962" cy="676591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4E82C86-AEBF-8AEE-0BC0-93BF3F990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6974" y="1600200"/>
            <a:ext cx="907426" cy="91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0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9292-0FD1-2A52-AD82-C2434BE31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C24345-8B80-0DA0-4AD9-A920D875C072}"/>
              </a:ext>
            </a:extLst>
          </p:cNvPr>
          <p:cNvSpPr txBox="1"/>
          <p:nvPr/>
        </p:nvSpPr>
        <p:spPr>
          <a:xfrm>
            <a:off x="1377859" y="2895600"/>
            <a:ext cx="63882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3D3DFF"/>
                </a:solidFill>
                <a:latin typeface="Amasis MT Pro Black" panose="02040A04050005020304" pitchFamily="18" charset="0"/>
              </a:rPr>
              <a:t>Beam-Dump Ceiling</a:t>
            </a:r>
          </a:p>
        </p:txBody>
      </p:sp>
    </p:spTree>
    <p:extLst>
      <p:ext uri="{BB962C8B-B14F-4D97-AF65-F5344CB8AC3E}">
        <p14:creationId xmlns:p14="http://schemas.microsoft.com/office/powerpoint/2010/main" val="3471620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Visibly Decaying Light Mediators in Beam-Dump Exp.: ALP Case Study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7271556" y="2915667"/>
            <a:ext cx="91440" cy="914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59787" y="2005806"/>
            <a:ext cx="1750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latin typeface="+mj-lt"/>
              </a:rPr>
              <a:t>Detector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23414" y="2645174"/>
                <a:ext cx="3332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414" y="2645174"/>
                <a:ext cx="333296" cy="307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4474879" y="2960900"/>
            <a:ext cx="2858487" cy="644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6215" y="2514599"/>
            <a:ext cx="989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Beam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85750" y="2840141"/>
            <a:ext cx="1127822" cy="27237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860025" y="1992344"/>
            <a:ext cx="1585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latin typeface="+mj-lt"/>
              </a:rPr>
              <a:t>Target/Dump</a:t>
            </a:r>
          </a:p>
        </p:txBody>
      </p:sp>
      <p:sp>
        <p:nvSpPr>
          <p:cNvPr id="36" name="Can 35"/>
          <p:cNvSpPr/>
          <p:nvPr/>
        </p:nvSpPr>
        <p:spPr>
          <a:xfrm rot="16200000">
            <a:off x="2394461" y="882140"/>
            <a:ext cx="1992881" cy="4191002"/>
          </a:xfrm>
          <a:prstGeom prst="can">
            <a:avLst>
              <a:gd name="adj" fmla="val 11068"/>
            </a:avLst>
          </a:prstGeom>
          <a:noFill/>
          <a:ln w="127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1734496" y="2388749"/>
            <a:ext cx="37099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82"/>
          <p:cNvSpPr>
            <a:spLocks/>
          </p:cNvSpPr>
          <p:nvPr/>
        </p:nvSpPr>
        <p:spPr bwMode="auto">
          <a:xfrm rot="2301216">
            <a:off x="2074531" y="2488100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Freeform 82"/>
          <p:cNvSpPr>
            <a:spLocks/>
          </p:cNvSpPr>
          <p:nvPr/>
        </p:nvSpPr>
        <p:spPr bwMode="auto">
          <a:xfrm rot="19273811">
            <a:off x="2063788" y="2278819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2" name="Group 9"/>
          <p:cNvGrpSpPr>
            <a:grpSpLocks/>
          </p:cNvGrpSpPr>
          <p:nvPr/>
        </p:nvGrpSpPr>
        <p:grpSpPr bwMode="auto">
          <a:xfrm flipV="1">
            <a:off x="1653074" y="2726976"/>
            <a:ext cx="669610" cy="298192"/>
            <a:chOff x="1392" y="1488"/>
            <a:chExt cx="1584" cy="0"/>
          </a:xfrm>
        </p:grpSpPr>
        <p:sp>
          <p:nvSpPr>
            <p:cNvPr id="43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" name="Freeform 82"/>
          <p:cNvSpPr>
            <a:spLocks/>
          </p:cNvSpPr>
          <p:nvPr/>
        </p:nvSpPr>
        <p:spPr bwMode="auto">
          <a:xfrm rot="13429683">
            <a:off x="1967392" y="3157579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Freeform 82"/>
          <p:cNvSpPr>
            <a:spLocks/>
          </p:cNvSpPr>
          <p:nvPr/>
        </p:nvSpPr>
        <p:spPr bwMode="auto">
          <a:xfrm rot="11972349">
            <a:off x="2303192" y="3092803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7" name="Group 9"/>
          <p:cNvGrpSpPr>
            <a:grpSpLocks/>
          </p:cNvGrpSpPr>
          <p:nvPr/>
        </p:nvGrpSpPr>
        <p:grpSpPr bwMode="auto">
          <a:xfrm rot="21003208" flipV="1">
            <a:off x="2282011" y="2693082"/>
            <a:ext cx="460429" cy="298192"/>
            <a:chOff x="1392" y="1488"/>
            <a:chExt cx="1584" cy="0"/>
          </a:xfrm>
        </p:grpSpPr>
        <p:sp>
          <p:nvSpPr>
            <p:cNvPr id="48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0" name="Group 9"/>
          <p:cNvGrpSpPr>
            <a:grpSpLocks/>
          </p:cNvGrpSpPr>
          <p:nvPr/>
        </p:nvGrpSpPr>
        <p:grpSpPr bwMode="auto">
          <a:xfrm rot="1494199" flipV="1">
            <a:off x="2336048" y="3089146"/>
            <a:ext cx="396628" cy="298192"/>
            <a:chOff x="1392" y="1488"/>
            <a:chExt cx="1584" cy="0"/>
          </a:xfrm>
        </p:grpSpPr>
        <p:sp>
          <p:nvSpPr>
            <p:cNvPr id="51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" name="Group 9"/>
          <p:cNvGrpSpPr>
            <a:grpSpLocks/>
          </p:cNvGrpSpPr>
          <p:nvPr/>
        </p:nvGrpSpPr>
        <p:grpSpPr bwMode="auto">
          <a:xfrm rot="13277182" flipV="1">
            <a:off x="2127923" y="3394442"/>
            <a:ext cx="396628" cy="298192"/>
            <a:chOff x="1392" y="1488"/>
            <a:chExt cx="1584" cy="0"/>
          </a:xfrm>
        </p:grpSpPr>
        <p:sp>
          <p:nvSpPr>
            <p:cNvPr id="54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7" name="Group 9"/>
          <p:cNvGrpSpPr>
            <a:grpSpLocks/>
          </p:cNvGrpSpPr>
          <p:nvPr/>
        </p:nvGrpSpPr>
        <p:grpSpPr bwMode="auto">
          <a:xfrm rot="427458" flipV="1">
            <a:off x="2679723" y="3190348"/>
            <a:ext cx="460429" cy="298192"/>
            <a:chOff x="1392" y="1488"/>
            <a:chExt cx="1584" cy="0"/>
          </a:xfrm>
        </p:grpSpPr>
        <p:sp>
          <p:nvSpPr>
            <p:cNvPr id="58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0" name="Freeform 82"/>
          <p:cNvSpPr>
            <a:spLocks/>
          </p:cNvSpPr>
          <p:nvPr/>
        </p:nvSpPr>
        <p:spPr bwMode="auto">
          <a:xfrm rot="13812433">
            <a:off x="2601287" y="3589593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82"/>
          <p:cNvSpPr>
            <a:spLocks/>
          </p:cNvSpPr>
          <p:nvPr/>
        </p:nvSpPr>
        <p:spPr bwMode="auto">
          <a:xfrm rot="9923305">
            <a:off x="3112508" y="3451276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" name="Group 9"/>
          <p:cNvGrpSpPr>
            <a:grpSpLocks/>
          </p:cNvGrpSpPr>
          <p:nvPr/>
        </p:nvGrpSpPr>
        <p:grpSpPr bwMode="auto">
          <a:xfrm rot="1257187" flipV="1">
            <a:off x="3159076" y="3311315"/>
            <a:ext cx="460429" cy="298192"/>
            <a:chOff x="1392" y="1488"/>
            <a:chExt cx="1584" cy="0"/>
          </a:xfrm>
        </p:grpSpPr>
        <p:sp>
          <p:nvSpPr>
            <p:cNvPr id="63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5" name="Group 9"/>
          <p:cNvGrpSpPr>
            <a:grpSpLocks/>
          </p:cNvGrpSpPr>
          <p:nvPr/>
        </p:nvGrpSpPr>
        <p:grpSpPr bwMode="auto">
          <a:xfrm rot="1577864" flipV="1">
            <a:off x="2704105" y="2987235"/>
            <a:ext cx="460429" cy="298192"/>
            <a:chOff x="1392" y="1488"/>
            <a:chExt cx="1584" cy="0"/>
          </a:xfrm>
        </p:grpSpPr>
        <p:sp>
          <p:nvSpPr>
            <p:cNvPr id="66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8" name="Group 9"/>
          <p:cNvGrpSpPr>
            <a:grpSpLocks/>
          </p:cNvGrpSpPr>
          <p:nvPr/>
        </p:nvGrpSpPr>
        <p:grpSpPr bwMode="auto">
          <a:xfrm rot="11215071" flipV="1">
            <a:off x="2654097" y="3194227"/>
            <a:ext cx="460429" cy="298192"/>
            <a:chOff x="1392" y="1488"/>
            <a:chExt cx="1584" cy="0"/>
          </a:xfrm>
        </p:grpSpPr>
        <p:sp>
          <p:nvSpPr>
            <p:cNvPr id="69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" name="Group 9"/>
          <p:cNvGrpSpPr>
            <a:grpSpLocks/>
          </p:cNvGrpSpPr>
          <p:nvPr/>
        </p:nvGrpSpPr>
        <p:grpSpPr bwMode="auto">
          <a:xfrm rot="10238270" flipV="1">
            <a:off x="3130063" y="3187008"/>
            <a:ext cx="460429" cy="298192"/>
            <a:chOff x="1392" y="1488"/>
            <a:chExt cx="1584" cy="0"/>
          </a:xfrm>
        </p:grpSpPr>
        <p:sp>
          <p:nvSpPr>
            <p:cNvPr id="72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" name="Freeform 82"/>
          <p:cNvSpPr>
            <a:spLocks/>
          </p:cNvSpPr>
          <p:nvPr/>
        </p:nvSpPr>
        <p:spPr bwMode="auto">
          <a:xfrm rot="11129291">
            <a:off x="3144999" y="3240009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Freeform 82"/>
          <p:cNvSpPr>
            <a:spLocks/>
          </p:cNvSpPr>
          <p:nvPr/>
        </p:nvSpPr>
        <p:spPr bwMode="auto">
          <a:xfrm rot="20216054">
            <a:off x="2745687" y="2842824"/>
            <a:ext cx="365760" cy="27432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6" name="Group 9"/>
          <p:cNvGrpSpPr>
            <a:grpSpLocks/>
          </p:cNvGrpSpPr>
          <p:nvPr/>
        </p:nvGrpSpPr>
        <p:grpSpPr bwMode="auto">
          <a:xfrm rot="181734" flipV="1">
            <a:off x="2760999" y="2661810"/>
            <a:ext cx="460429" cy="298192"/>
            <a:chOff x="1392" y="1488"/>
            <a:chExt cx="1584" cy="0"/>
          </a:xfrm>
        </p:grpSpPr>
        <p:sp>
          <p:nvSpPr>
            <p:cNvPr id="77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517469" y="2113566"/>
                <a:ext cx="6161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1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1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469" y="2113566"/>
                <a:ext cx="616131" cy="307777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378356" y="2028823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356" y="2028823"/>
                <a:ext cx="328936" cy="307777"/>
              </a:xfrm>
              <a:prstGeom prst="rect">
                <a:avLst/>
              </a:prstGeom>
              <a:blipFill>
                <a:blip r:embed="rId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2390058" y="2458411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058" y="2458411"/>
                <a:ext cx="328936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1557424" y="2730110"/>
                <a:ext cx="323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424" y="2730110"/>
                <a:ext cx="323294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extBox 82"/>
          <p:cNvSpPr txBox="1"/>
          <p:nvPr/>
        </p:nvSpPr>
        <p:spPr>
          <a:xfrm rot="5400000">
            <a:off x="2153478" y="3627051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…</a:t>
            </a:r>
          </a:p>
        </p:txBody>
      </p:sp>
      <p:sp>
        <p:nvSpPr>
          <p:cNvPr id="84" name="Freeform 82"/>
          <p:cNvSpPr>
            <a:spLocks/>
          </p:cNvSpPr>
          <p:nvPr/>
        </p:nvSpPr>
        <p:spPr bwMode="auto">
          <a:xfrm>
            <a:off x="4037128" y="2922173"/>
            <a:ext cx="557039" cy="45719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Freeform 82"/>
          <p:cNvSpPr>
            <a:spLocks/>
          </p:cNvSpPr>
          <p:nvPr/>
        </p:nvSpPr>
        <p:spPr bwMode="auto">
          <a:xfrm rot="5400000">
            <a:off x="4330055" y="3233901"/>
            <a:ext cx="577738" cy="45719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Oval 85"/>
          <p:cNvSpPr>
            <a:spLocks noChangeAspect="1"/>
          </p:cNvSpPr>
          <p:nvPr/>
        </p:nvSpPr>
        <p:spPr>
          <a:xfrm>
            <a:off x="4561541" y="2904739"/>
            <a:ext cx="91440" cy="914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3733800" y="3402313"/>
                <a:ext cx="3653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3402313"/>
                <a:ext cx="36535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Group 9"/>
          <p:cNvGrpSpPr>
            <a:grpSpLocks/>
          </p:cNvGrpSpPr>
          <p:nvPr/>
        </p:nvGrpSpPr>
        <p:grpSpPr bwMode="auto">
          <a:xfrm flipV="1">
            <a:off x="4073777" y="3252204"/>
            <a:ext cx="533484" cy="298192"/>
            <a:chOff x="1392" y="1488"/>
            <a:chExt cx="1584" cy="0"/>
          </a:xfrm>
        </p:grpSpPr>
        <p:sp>
          <p:nvSpPr>
            <p:cNvPr id="89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1" name="Group 9"/>
          <p:cNvGrpSpPr>
            <a:grpSpLocks/>
          </p:cNvGrpSpPr>
          <p:nvPr/>
        </p:nvGrpSpPr>
        <p:grpSpPr bwMode="auto">
          <a:xfrm flipV="1">
            <a:off x="4615361" y="3247437"/>
            <a:ext cx="561886" cy="298192"/>
            <a:chOff x="1392" y="1488"/>
            <a:chExt cx="1584" cy="0"/>
          </a:xfrm>
        </p:grpSpPr>
        <p:sp>
          <p:nvSpPr>
            <p:cNvPr id="92" name="Line 10"/>
            <p:cNvSpPr>
              <a:spLocks noChangeShapeType="1"/>
            </p:cNvSpPr>
            <p:nvPr/>
          </p:nvSpPr>
          <p:spPr bwMode="auto">
            <a:xfrm>
              <a:off x="1392" y="14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Line 11"/>
            <p:cNvSpPr>
              <a:spLocks noChangeShapeType="1"/>
            </p:cNvSpPr>
            <p:nvPr/>
          </p:nvSpPr>
          <p:spPr bwMode="auto">
            <a:xfrm>
              <a:off x="1392" y="1488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5147268" y="3411836"/>
                <a:ext cx="3653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268" y="3411836"/>
                <a:ext cx="36535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3753209" y="2740666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209" y="2740666"/>
                <a:ext cx="328936" cy="307777"/>
              </a:xfrm>
              <a:prstGeom prst="rect">
                <a:avLst/>
              </a:prstGeom>
              <a:blipFill>
                <a:blip r:embed="rId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Cube 96"/>
          <p:cNvSpPr/>
          <p:nvPr/>
        </p:nvSpPr>
        <p:spPr>
          <a:xfrm>
            <a:off x="6724650" y="1987771"/>
            <a:ext cx="2114550" cy="1974628"/>
          </a:xfrm>
          <a:prstGeom prst="cube">
            <a:avLst>
              <a:gd name="adj" fmla="val 17064"/>
            </a:avLst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82"/>
          <p:cNvSpPr>
            <a:spLocks/>
          </p:cNvSpPr>
          <p:nvPr/>
        </p:nvSpPr>
        <p:spPr bwMode="auto">
          <a:xfrm rot="2301216">
            <a:off x="7226114" y="3159212"/>
            <a:ext cx="713351" cy="45719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9" name="Freeform 82"/>
          <p:cNvSpPr>
            <a:spLocks/>
          </p:cNvSpPr>
          <p:nvPr/>
        </p:nvSpPr>
        <p:spPr bwMode="auto">
          <a:xfrm rot="19273811">
            <a:off x="7236889" y="2764214"/>
            <a:ext cx="614350" cy="45719"/>
          </a:xfrm>
          <a:custGeom>
            <a:avLst/>
            <a:gdLst>
              <a:gd name="T0" fmla="*/ 0 w 2304"/>
              <a:gd name="T1" fmla="*/ 173038 h 192"/>
              <a:gd name="T2" fmla="*/ 172111 w 2304"/>
              <a:gd name="T3" fmla="*/ 0 h 192"/>
              <a:gd name="T4" fmla="*/ 344223 w 2304"/>
              <a:gd name="T5" fmla="*/ 173038 h 192"/>
              <a:gd name="T6" fmla="*/ 516334 w 2304"/>
              <a:gd name="T7" fmla="*/ 0 h 192"/>
              <a:gd name="T8" fmla="*/ 688446 w 2304"/>
              <a:gd name="T9" fmla="*/ 173038 h 192"/>
              <a:gd name="T10" fmla="*/ 860557 w 2304"/>
              <a:gd name="T11" fmla="*/ 0 h 192"/>
              <a:gd name="T12" fmla="*/ 1032669 w 2304"/>
              <a:gd name="T13" fmla="*/ 173038 h 192"/>
              <a:gd name="T14" fmla="*/ 1204780 w 2304"/>
              <a:gd name="T15" fmla="*/ 0 h 192"/>
              <a:gd name="T16" fmla="*/ 1376891 w 2304"/>
              <a:gd name="T17" fmla="*/ 173038 h 192"/>
              <a:gd name="T18" fmla="*/ 1549003 w 2304"/>
              <a:gd name="T19" fmla="*/ 0 h 192"/>
              <a:gd name="T20" fmla="*/ 1721114 w 2304"/>
              <a:gd name="T21" fmla="*/ 173038 h 192"/>
              <a:gd name="T22" fmla="*/ 1893226 w 2304"/>
              <a:gd name="T23" fmla="*/ 0 h 192"/>
              <a:gd name="T24" fmla="*/ 2065337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7845541" y="2438399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5541" y="2438399"/>
                <a:ext cx="328936" cy="307777"/>
              </a:xfrm>
              <a:prstGeom prst="rect">
                <a:avLst/>
              </a:prstGeom>
              <a:blipFill>
                <a:blip r:embed="rId5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7846008" y="3233491"/>
                <a:ext cx="328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1400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6008" y="3233491"/>
                <a:ext cx="328936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TextBox 101"/>
          <p:cNvSpPr txBox="1"/>
          <p:nvPr/>
        </p:nvSpPr>
        <p:spPr>
          <a:xfrm>
            <a:off x="1371600" y="5029199"/>
            <a:ext cx="20532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u="sng" dirty="0">
                <a:solidFill>
                  <a:srgbClr val="FF0000"/>
                </a:solidFill>
                <a:latin typeface="+mj-lt"/>
              </a:rPr>
              <a:t>Production of photons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463391" y="3979546"/>
            <a:ext cx="1580304" cy="1095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j-lt"/>
              </a:rPr>
              <a:t>Meson decays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j-lt"/>
              </a:rPr>
              <a:t>E&amp;M showers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j-lt"/>
              </a:rPr>
              <a:t>…</a:t>
            </a:r>
          </a:p>
        </p:txBody>
      </p:sp>
      <p:cxnSp>
        <p:nvCxnSpPr>
          <p:cNvPr id="105" name="Elbow Connector 104"/>
          <p:cNvCxnSpPr>
            <a:stCxn id="102" idx="1"/>
            <a:endCxn id="103" idx="1"/>
          </p:cNvCxnSpPr>
          <p:nvPr/>
        </p:nvCxnSpPr>
        <p:spPr>
          <a:xfrm rot="10800000" flipH="1">
            <a:off x="1371599" y="4527196"/>
            <a:ext cx="91791" cy="671280"/>
          </a:xfrm>
          <a:prstGeom prst="bentConnector3">
            <a:avLst>
              <a:gd name="adj1" fmla="val -249044"/>
            </a:avLst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3733800" y="4589146"/>
            <a:ext cx="1706365" cy="792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rgbClr val="1212FF"/>
                </a:solidFill>
                <a:latin typeface="+mj-lt"/>
              </a:rPr>
              <a:t>ALP production by</a:t>
            </a:r>
          </a:p>
          <a:p>
            <a:pPr>
              <a:lnSpc>
                <a:spcPct val="150000"/>
              </a:lnSpc>
            </a:pPr>
            <a:r>
              <a:rPr lang="en-US" sz="1600" u="sng" dirty="0" err="1">
                <a:solidFill>
                  <a:srgbClr val="1212FF"/>
                </a:solidFill>
                <a:latin typeface="+mj-lt"/>
              </a:rPr>
              <a:t>Primakoff</a:t>
            </a:r>
            <a:r>
              <a:rPr lang="en-US" sz="1600" u="sng" dirty="0">
                <a:solidFill>
                  <a:srgbClr val="1212FF"/>
                </a:solidFill>
                <a:latin typeface="+mj-lt"/>
              </a:rPr>
              <a:t> process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6604486" y="4536373"/>
            <a:ext cx="2234714" cy="792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rgbClr val="007A37"/>
                </a:solidFill>
                <a:latin typeface="+mj-lt"/>
              </a:rPr>
              <a:t>ALP detection by</a:t>
            </a:r>
          </a:p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rgbClr val="007A37"/>
                </a:solidFill>
                <a:latin typeface="+mj-lt"/>
              </a:rPr>
              <a:t>its decay to two photons</a:t>
            </a:r>
          </a:p>
        </p:txBody>
      </p:sp>
    </p:spTree>
    <p:extLst>
      <p:ext uri="{BB962C8B-B14F-4D97-AF65-F5344CB8AC3E}">
        <p14:creationId xmlns:p14="http://schemas.microsoft.com/office/powerpoint/2010/main" val="1361195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F3B31-3E80-9DCF-2BCA-EB974A599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Efforts in the Search for ALPs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75576E-3295-FB65-EBE2-E21ED155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 descr="A picture containing text, screenshot, diagram, plot&#10;&#10;Description automatically generated">
            <a:extLst>
              <a:ext uri="{FF2B5EF4-FFF2-40B4-BE49-F238E27FC236}">
                <a16:creationId xmlns:a16="http://schemas.microsoft.com/office/drawing/2014/main" id="{A86127EA-4766-D064-99FD-6FA82BB48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32" y="1739642"/>
            <a:ext cx="5894935" cy="4356358"/>
          </a:xfrm>
          <a:prstGeom prst="rect">
            <a:avLst/>
          </a:prstGeom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09B1E91A-F6F9-321C-AFBF-E5842F0AE7F5}"/>
              </a:ext>
            </a:extLst>
          </p:cNvPr>
          <p:cNvSpPr/>
          <p:nvPr/>
        </p:nvSpPr>
        <p:spPr>
          <a:xfrm rot="2561897">
            <a:off x="5040034" y="3344134"/>
            <a:ext cx="457200" cy="660126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518581-E44D-F564-6714-FD3EA2DA85A8}"/>
              </a:ext>
            </a:extLst>
          </p:cNvPr>
          <p:cNvSpPr txBox="1"/>
          <p:nvPr/>
        </p:nvSpPr>
        <p:spPr>
          <a:xfrm>
            <a:off x="4953000" y="2483818"/>
            <a:ext cx="3200400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rgbClr val="FF0000"/>
                </a:solidFill>
                <a:latin typeface="+mj-lt"/>
              </a:rPr>
              <a:t>We want to go further toward the upper-right region.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1239EC-6BE8-287A-96E8-1C5C91EB34BC}"/>
              </a:ext>
            </a:extLst>
          </p:cNvPr>
          <p:cNvGrpSpPr/>
          <p:nvPr/>
        </p:nvGrpSpPr>
        <p:grpSpPr>
          <a:xfrm>
            <a:off x="6113381" y="3352801"/>
            <a:ext cx="2878220" cy="2057399"/>
            <a:chOff x="6113381" y="3352801"/>
            <a:chExt cx="2878220" cy="20573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9CEC243-EB5E-DD47-2EF4-2F7E73E2F1B2}"/>
                </a:ext>
              </a:extLst>
            </p:cNvPr>
            <p:cNvSpPr txBox="1"/>
            <p:nvPr/>
          </p:nvSpPr>
          <p:spPr>
            <a:xfrm>
              <a:off x="6351314" y="4619021"/>
              <a:ext cx="2640287" cy="791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dirty="0">
                  <a:latin typeface="+mj-lt"/>
                </a:rPr>
                <a:t>Large coupling &amp; large mass </a:t>
              </a:r>
              <a:r>
                <a:rPr lang="en-US" sz="16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⇒</a:t>
              </a:r>
              <a:r>
                <a:rPr lang="en-US" sz="1600" dirty="0">
                  <a:latin typeface="+mj-lt"/>
                </a:rPr>
                <a:t> </a:t>
              </a:r>
              <a:r>
                <a:rPr lang="en-US" sz="1600" b="1" dirty="0">
                  <a:solidFill>
                    <a:srgbClr val="1212FF"/>
                  </a:solidFill>
                  <a:latin typeface="+mj-lt"/>
                </a:rPr>
                <a:t>promptly decaying ALP</a:t>
              </a:r>
            </a:p>
          </p:txBody>
        </p:sp>
        <p:cxnSp>
          <p:nvCxnSpPr>
            <p:cNvPr id="11" name="Connector: Elbow 10">
              <a:extLst>
                <a:ext uri="{FF2B5EF4-FFF2-40B4-BE49-F238E27FC236}">
                  <a16:creationId xmlns:a16="http://schemas.microsoft.com/office/drawing/2014/main" id="{0DB39D9A-5562-3D0B-5D34-037E0BD6E031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 rot="16200000" flipH="1">
              <a:off x="5401443" y="4064739"/>
              <a:ext cx="1661809" cy="237933"/>
            </a:xfrm>
            <a:prstGeom prst="bentConnector2">
              <a:avLst/>
            </a:prstGeom>
            <a:ln w="25400">
              <a:solidFill>
                <a:srgbClr val="1212FF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78AD6CF-E2B7-0D4C-44D5-374B766F85F4}"/>
              </a:ext>
            </a:extLst>
          </p:cNvPr>
          <p:cNvSpPr txBox="1"/>
          <p:nvPr/>
        </p:nvSpPr>
        <p:spPr>
          <a:xfrm>
            <a:off x="3409764" y="6096001"/>
            <a:ext cx="5429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rgbClr val="E98517"/>
                </a:solidFill>
                <a:latin typeface="+mj-lt"/>
              </a:rPr>
              <a:t>[E.g., A review on axions/ALPs, Fortin, Guo, Harris, </a:t>
            </a:r>
            <a:r>
              <a:rPr lang="en-US" sz="1200" b="1" dirty="0">
                <a:solidFill>
                  <a:srgbClr val="E98517"/>
                </a:solidFill>
                <a:latin typeface="+mj-lt"/>
              </a:rPr>
              <a:t>DK</a:t>
            </a:r>
            <a:r>
              <a:rPr lang="en-US" sz="1200" dirty="0">
                <a:solidFill>
                  <a:srgbClr val="E98517"/>
                </a:solidFill>
                <a:latin typeface="+mj-lt"/>
              </a:rPr>
              <a:t>, Sinha, Sun, arXiv:</a:t>
            </a:r>
            <a:r>
              <a:rPr lang="en-US" sz="1200" dirty="0">
                <a:solidFill>
                  <a:srgbClr val="E98517"/>
                </a:solidFill>
                <a:latin typeface="+mj-lt"/>
                <a:cs typeface="Times New Roman" panose="02020603050405020304" pitchFamily="18" charset="0"/>
              </a:rPr>
              <a:t>2102.12503</a:t>
            </a:r>
            <a:r>
              <a:rPr lang="en-US" sz="1200" dirty="0">
                <a:solidFill>
                  <a:srgbClr val="E98517"/>
                </a:solidFill>
                <a:latin typeface="+mj-l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8206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448BB-6EEC-5065-C146-227C2F307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Planned Other (Beam-Dump-Type) Experiments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7D4F7D-2C18-F486-2AE4-40684D8EF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6C345-FB46-4890-9178-6C345494CA7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 descr="A picture containing text, screenshot, diagram, line&#10;&#10;Description automatically generated">
            <a:extLst>
              <a:ext uri="{FF2B5EF4-FFF2-40B4-BE49-F238E27FC236}">
                <a16:creationId xmlns:a16="http://schemas.microsoft.com/office/drawing/2014/main" id="{2617E058-CE5B-362A-4298-4BE29882C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32" y="1739642"/>
            <a:ext cx="5894936" cy="4356358"/>
          </a:xfrm>
          <a:prstGeom prst="rect">
            <a:avLst/>
          </a:prstGeom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D5EB83A8-CC5A-2989-8897-FA9011A25FE7}"/>
              </a:ext>
            </a:extLst>
          </p:cNvPr>
          <p:cNvSpPr/>
          <p:nvPr/>
        </p:nvSpPr>
        <p:spPr>
          <a:xfrm rot="2561897">
            <a:off x="5475565" y="3115535"/>
            <a:ext cx="457200" cy="660126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F27286-066C-3332-E534-58B150BC6127}"/>
              </a:ext>
            </a:extLst>
          </p:cNvPr>
          <p:cNvSpPr txBox="1"/>
          <p:nvPr/>
        </p:nvSpPr>
        <p:spPr>
          <a:xfrm>
            <a:off x="6096000" y="2743200"/>
            <a:ext cx="2209800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rgbClr val="FF0000"/>
                </a:solidFill>
                <a:latin typeface="+mj-lt"/>
              </a:rPr>
              <a:t>Can we go even further?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3495D4-9CAE-B85D-A960-56F11F9206DB}"/>
              </a:ext>
            </a:extLst>
          </p:cNvPr>
          <p:cNvSpPr txBox="1"/>
          <p:nvPr/>
        </p:nvSpPr>
        <p:spPr>
          <a:xfrm>
            <a:off x="3409764" y="6096001"/>
            <a:ext cx="5429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rgbClr val="E98517"/>
                </a:solidFill>
                <a:latin typeface="+mj-lt"/>
              </a:rPr>
              <a:t>[E.g., A review on axions/ALPs, Fortin, Guo, Harris, </a:t>
            </a:r>
            <a:r>
              <a:rPr lang="en-US" sz="1200" b="1" dirty="0">
                <a:solidFill>
                  <a:srgbClr val="E98517"/>
                </a:solidFill>
                <a:latin typeface="+mj-lt"/>
              </a:rPr>
              <a:t>DK</a:t>
            </a:r>
            <a:r>
              <a:rPr lang="en-US" sz="1200" dirty="0">
                <a:solidFill>
                  <a:srgbClr val="E98517"/>
                </a:solidFill>
                <a:latin typeface="+mj-lt"/>
              </a:rPr>
              <a:t>, Sinha, Sun, arXiv:</a:t>
            </a:r>
            <a:r>
              <a:rPr lang="en-US" sz="1200" dirty="0">
                <a:solidFill>
                  <a:srgbClr val="E98517"/>
                </a:solidFill>
                <a:latin typeface="+mj-lt"/>
                <a:cs typeface="Times New Roman" panose="02020603050405020304" pitchFamily="18" charset="0"/>
              </a:rPr>
              <a:t>2102.12503</a:t>
            </a:r>
            <a:r>
              <a:rPr lang="en-US" sz="1200" dirty="0">
                <a:solidFill>
                  <a:srgbClr val="E98517"/>
                </a:solidFill>
                <a:latin typeface="+mj-l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80920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Custom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70C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116672</TotalTime>
  <Words>1278</Words>
  <Application>Microsoft Office PowerPoint</Application>
  <PresentationFormat>On-screen Show (4:3)</PresentationFormat>
  <Paragraphs>242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Amasis MT Pro Black</vt:lpstr>
      <vt:lpstr>Arial</vt:lpstr>
      <vt:lpstr>Calibri</vt:lpstr>
      <vt:lpstr>Cambria Math</vt:lpstr>
      <vt:lpstr>Constantia</vt:lpstr>
      <vt:lpstr>Maiandra GD</vt:lpstr>
      <vt:lpstr>MV Boli</vt:lpstr>
      <vt:lpstr>Wingdings</vt:lpstr>
      <vt:lpstr>Wingdings 2</vt:lpstr>
      <vt:lpstr>흐름</vt:lpstr>
      <vt:lpstr>Beyond the Beam-Dump Ceiling:  Probing Light Dark Photons at the LHC</vt:lpstr>
      <vt:lpstr>Let’s Break the Ceiling!</vt:lpstr>
      <vt:lpstr>Why Look for Light New Mediators?</vt:lpstr>
      <vt:lpstr>Portal Scenario and Emergence of MeV-Range BSM Physics</vt:lpstr>
      <vt:lpstr>MeV-Scale Physics at Intensity Facilities</vt:lpstr>
      <vt:lpstr>PowerPoint Presentation</vt:lpstr>
      <vt:lpstr>Visibly Decaying Light Mediators in Beam-Dump Exp.: ALP Case Study</vt:lpstr>
      <vt:lpstr>Existing Efforts in the Search for ALPs</vt:lpstr>
      <vt:lpstr>Planned Other (Beam-Dump-Type) Experiments</vt:lpstr>
      <vt:lpstr>Increasing Statistics?</vt:lpstr>
      <vt:lpstr>Placing a Detector Closer to the Target?</vt:lpstr>
      <vt:lpstr>Detection Probability</vt:lpstr>
      <vt:lpstr>Beam-Dump “Ceiling”</vt:lpstr>
      <vt:lpstr>Implications</vt:lpstr>
      <vt:lpstr>Breaking the “Ceiling”</vt:lpstr>
      <vt:lpstr>PowerPoint Presentation</vt:lpstr>
      <vt:lpstr>Beam-Dump Measurement at LHC Detectors</vt:lpstr>
      <vt:lpstr>Beam-Dump Measurement at CMS</vt:lpstr>
      <vt:lpstr>Signal Detection at Drift Tube Chambers and Sensitivity Prospect</vt:lpstr>
      <vt:lpstr>Turning the Concept into a Realistic Search</vt:lpstr>
      <vt:lpstr>Two Ways to Exploit the LHC Geometry</vt:lpstr>
      <vt:lpstr>Channel I: Proton Bremsstrahlung</vt:lpstr>
      <vt:lpstr>Channel II: Associated Production</vt:lpstr>
      <vt:lpstr>Projected Sensitivity</vt:lpstr>
      <vt:lpstr>Preliminary Background Estimates</vt:lpstr>
      <vt:lpstr>Can the LHC Be Sensitive to Light Mediator Signals?</vt:lpstr>
    </vt:vector>
  </TitlesOfParts>
  <Company>MyCompany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immworry</dc:creator>
  <cp:lastModifiedBy>Kim, Doojin</cp:lastModifiedBy>
  <cp:revision>1601</cp:revision>
  <dcterms:created xsi:type="dcterms:W3CDTF">2012-09-10T03:49:30Z</dcterms:created>
  <dcterms:modified xsi:type="dcterms:W3CDTF">2026-08-19T01:08:44Z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cb311d3-aea9-4488-bc88-99739ecc7603_Enabled">
    <vt:lpwstr>true</vt:lpwstr>
  </property>
  <property fmtid="{D5CDD505-2E9C-101B-9397-08002B2CF9AE}" pid="3" name="MSIP_Label_8cb311d3-aea9-4488-bc88-99739ecc7603_SetDate">
    <vt:lpwstr>2026-05-03T19:47:15Z</vt:lpwstr>
  </property>
  <property fmtid="{D5CDD505-2E9C-101B-9397-08002B2CF9AE}" pid="4" name="MSIP_Label_8cb311d3-aea9-4488-bc88-99739ecc7603_Method">
    <vt:lpwstr>Standard</vt:lpwstr>
  </property>
  <property fmtid="{D5CDD505-2E9C-101B-9397-08002B2CF9AE}" pid="5" name="MSIP_Label_8cb311d3-aea9-4488-bc88-99739ecc7603_Name">
    <vt:lpwstr>Internal - University</vt:lpwstr>
  </property>
  <property fmtid="{D5CDD505-2E9C-101B-9397-08002B2CF9AE}" pid="6" name="MSIP_Label_8cb311d3-aea9-4488-bc88-99739ecc7603_SiteId">
    <vt:lpwstr>9c36a7d0-bf7b-4991-9b78-be91a52f0226</vt:lpwstr>
  </property>
  <property fmtid="{D5CDD505-2E9C-101B-9397-08002B2CF9AE}" pid="7" name="MSIP_Label_8cb311d3-aea9-4488-bc88-99739ecc7603_ActionId">
    <vt:lpwstr>b9583efa-e70a-4f90-a068-0a396b3efb96</vt:lpwstr>
  </property>
  <property fmtid="{D5CDD505-2E9C-101B-9397-08002B2CF9AE}" pid="8" name="MSIP_Label_8cb311d3-aea9-4488-bc88-99739ecc7603_ContentBits">
    <vt:lpwstr>0</vt:lpwstr>
  </property>
  <property fmtid="{D5CDD505-2E9C-101B-9397-08002B2CF9AE}" pid="9" name="MSIP_Label_8cb311d3-aea9-4488-bc88-99739ecc7603_Tag">
    <vt:lpwstr>10, 3, 0, 1</vt:lpwstr>
  </property>
</Properties>
</file>