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418" r:id="rId3"/>
    <p:sldId id="459" r:id="rId4"/>
    <p:sldId id="350" r:id="rId5"/>
    <p:sldId id="463" r:id="rId6"/>
    <p:sldId id="419" r:id="rId7"/>
    <p:sldId id="421" r:id="rId8"/>
    <p:sldId id="475" r:id="rId9"/>
    <p:sldId id="471" r:id="rId10"/>
    <p:sldId id="42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CF"/>
    <a:srgbClr val="C210E6"/>
    <a:srgbClr val="E9A3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77" autoAdjust="0"/>
    <p:restoredTop sz="89231" autoAdjust="0"/>
  </p:normalViewPr>
  <p:slideViewPr>
    <p:cSldViewPr snapToGrid="0">
      <p:cViewPr varScale="1">
        <p:scale>
          <a:sx n="146" d="100"/>
          <a:sy n="146" d="100"/>
        </p:scale>
        <p:origin x="2916" y="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70" d="100"/>
          <a:sy n="70" d="100"/>
        </p:scale>
        <p:origin x="2763" y="12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진수 김" userId="827761a3e23a76da" providerId="LiveId" clId="{91C094FD-5E51-40BC-BD7A-BE8D8939705A}"/>
    <pc:docChg chg="undo redo custSel addSld delSld modSld">
      <pc:chgData name="진수 김" userId="827761a3e23a76da" providerId="LiveId" clId="{91C094FD-5E51-40BC-BD7A-BE8D8939705A}" dt="2026-04-20T05:53:12.054" v="3016" actId="20577"/>
      <pc:docMkLst>
        <pc:docMk/>
      </pc:docMkLst>
      <pc:sldChg chg="addSp modSp mod">
        <pc:chgData name="진수 김" userId="827761a3e23a76da" providerId="LiveId" clId="{91C094FD-5E51-40BC-BD7A-BE8D8939705A}" dt="2026-04-20T05:48:24.285" v="2769" actId="113"/>
        <pc:sldMkLst>
          <pc:docMk/>
          <pc:sldMk cId="470850294" sldId="256"/>
        </pc:sldMkLst>
        <pc:spChg chg="mod">
          <ac:chgData name="진수 김" userId="827761a3e23a76da" providerId="LiveId" clId="{91C094FD-5E51-40BC-BD7A-BE8D8939705A}" dt="2026-04-15T01:17:27.544" v="3" actId="20577"/>
          <ac:spMkLst>
            <pc:docMk/>
            <pc:sldMk cId="470850294" sldId="256"/>
            <ac:spMk id="5" creationId="{00000000-0000-0000-0000-000000000000}"/>
          </ac:spMkLst>
        </pc:spChg>
        <pc:spChg chg="mod">
          <ac:chgData name="진수 김" userId="827761a3e23a76da" providerId="LiveId" clId="{91C094FD-5E51-40BC-BD7A-BE8D8939705A}" dt="2026-04-20T05:48:24.285" v="2769" actId="113"/>
          <ac:spMkLst>
            <pc:docMk/>
            <pc:sldMk cId="470850294" sldId="256"/>
            <ac:spMk id="6" creationId="{00000000-0000-0000-0000-000000000000}"/>
          </ac:spMkLst>
        </pc:spChg>
        <pc:spChg chg="mod">
          <ac:chgData name="진수 김" userId="827761a3e23a76da" providerId="LiveId" clId="{91C094FD-5E51-40BC-BD7A-BE8D8939705A}" dt="2026-04-15T01:25:21.843" v="53" actId="20577"/>
          <ac:spMkLst>
            <pc:docMk/>
            <pc:sldMk cId="470850294" sldId="256"/>
            <ac:spMk id="10" creationId="{00000000-0000-0000-0000-000000000000}"/>
          </ac:spMkLst>
        </pc:spChg>
        <pc:picChg chg="add mod">
          <ac:chgData name="진수 김" userId="827761a3e23a76da" providerId="LiveId" clId="{91C094FD-5E51-40BC-BD7A-BE8D8939705A}" dt="2026-04-15T01:30:38.345" v="97"/>
          <ac:picMkLst>
            <pc:docMk/>
            <pc:sldMk cId="470850294" sldId="256"/>
            <ac:picMk id="3" creationId="{A5537BFA-9DA9-5473-709D-58D70C3F9D5A}"/>
          </ac:picMkLst>
        </pc:picChg>
        <pc:picChg chg="add mod">
          <ac:chgData name="진수 김" userId="827761a3e23a76da" providerId="LiveId" clId="{91C094FD-5E51-40BC-BD7A-BE8D8939705A}" dt="2026-04-15T01:34:12.808" v="101" actId="14100"/>
          <ac:picMkLst>
            <pc:docMk/>
            <pc:sldMk cId="470850294" sldId="256"/>
            <ac:picMk id="4" creationId="{9C2103B3-8298-1F3C-153A-9458640CE517}"/>
          </ac:picMkLst>
        </pc:picChg>
      </pc:sldChg>
      <pc:sldChg chg="modSp add mod">
        <pc:chgData name="진수 김" userId="827761a3e23a76da" providerId="LiveId" clId="{91C094FD-5E51-40BC-BD7A-BE8D8939705A}" dt="2026-04-15T02:56:28.606" v="2445" actId="20577"/>
        <pc:sldMkLst>
          <pc:docMk/>
          <pc:sldMk cId="2365727280" sldId="350"/>
        </pc:sldMkLst>
        <pc:spChg chg="mod">
          <ac:chgData name="진수 김" userId="827761a3e23a76da" providerId="LiveId" clId="{91C094FD-5E51-40BC-BD7A-BE8D8939705A}" dt="2026-04-15T02:56:28.606" v="2445" actId="20577"/>
          <ac:spMkLst>
            <pc:docMk/>
            <pc:sldMk cId="2365727280" sldId="350"/>
            <ac:spMk id="2" creationId="{00000000-0000-0000-0000-000000000000}"/>
          </ac:spMkLst>
        </pc:spChg>
      </pc:sldChg>
      <pc:sldChg chg="modSp mod">
        <pc:chgData name="진수 김" userId="827761a3e23a76da" providerId="LiveId" clId="{91C094FD-5E51-40BC-BD7A-BE8D8939705A}" dt="2026-04-20T05:48:44.120" v="2770" actId="20577"/>
        <pc:sldMkLst>
          <pc:docMk/>
          <pc:sldMk cId="1401532484" sldId="418"/>
        </pc:sldMkLst>
        <pc:spChg chg="mod">
          <ac:chgData name="진수 김" userId="827761a3e23a76da" providerId="LiveId" clId="{91C094FD-5E51-40BC-BD7A-BE8D8939705A}" dt="2026-04-20T05:48:44.120" v="2770" actId="20577"/>
          <ac:spMkLst>
            <pc:docMk/>
            <pc:sldMk cId="1401532484" sldId="418"/>
            <ac:spMk id="3" creationId="{21FD6FC0-72AE-626B-95EC-5D6D07D87453}"/>
          </ac:spMkLst>
        </pc:spChg>
      </pc:sldChg>
      <pc:sldChg chg="addSp delSp modSp mod modAnim">
        <pc:chgData name="진수 김" userId="827761a3e23a76da" providerId="LiveId" clId="{91C094FD-5E51-40BC-BD7A-BE8D8939705A}" dt="2026-04-20T05:49:20.789" v="2820" actId="20577"/>
        <pc:sldMkLst>
          <pc:docMk/>
          <pc:sldMk cId="2732879636" sldId="419"/>
        </pc:sldMkLst>
        <pc:spChg chg="mod">
          <ac:chgData name="진수 김" userId="827761a3e23a76da" providerId="LiveId" clId="{91C094FD-5E51-40BC-BD7A-BE8D8939705A}" dt="2026-04-16T01:50:55.875" v="2469" actId="20577"/>
          <ac:spMkLst>
            <pc:docMk/>
            <pc:sldMk cId="2732879636" sldId="419"/>
            <ac:spMk id="2" creationId="{C9462D30-061E-1F36-9321-F7BA246D29B6}"/>
          </ac:spMkLst>
        </pc:spChg>
        <pc:spChg chg="mod">
          <ac:chgData name="진수 김" userId="827761a3e23a76da" providerId="LiveId" clId="{91C094FD-5E51-40BC-BD7A-BE8D8939705A}" dt="2026-04-20T05:49:20.789" v="2820" actId="20577"/>
          <ac:spMkLst>
            <pc:docMk/>
            <pc:sldMk cId="2732879636" sldId="419"/>
            <ac:spMk id="3" creationId="{608785CB-D971-C78A-2317-18086F5551BE}"/>
          </ac:spMkLst>
        </pc:spChg>
        <pc:spChg chg="mod">
          <ac:chgData name="진수 김" userId="827761a3e23a76da" providerId="LiveId" clId="{91C094FD-5E51-40BC-BD7A-BE8D8939705A}" dt="2026-04-15T02:06:33.226" v="1384" actId="1036"/>
          <ac:spMkLst>
            <pc:docMk/>
            <pc:sldMk cId="2732879636" sldId="419"/>
            <ac:spMk id="10" creationId="{03C2A2D8-97C3-CFA4-9425-293B6107E3F6}"/>
          </ac:spMkLst>
        </pc:spChg>
        <pc:spChg chg="add mod">
          <ac:chgData name="진수 김" userId="827761a3e23a76da" providerId="LiveId" clId="{91C094FD-5E51-40BC-BD7A-BE8D8939705A}" dt="2026-04-16T01:57:17.309" v="2720" actId="14100"/>
          <ac:spMkLst>
            <pc:docMk/>
            <pc:sldMk cId="2732879636" sldId="419"/>
            <ac:spMk id="11" creationId="{FCAE0F8C-DAF6-CBA8-0670-94D6D1131972}"/>
          </ac:spMkLst>
        </pc:spChg>
        <pc:spChg chg="add mod">
          <ac:chgData name="진수 김" userId="827761a3e23a76da" providerId="LiveId" clId="{91C094FD-5E51-40BC-BD7A-BE8D8939705A}" dt="2026-04-15T02:06:33.226" v="1384" actId="1036"/>
          <ac:spMkLst>
            <pc:docMk/>
            <pc:sldMk cId="2732879636" sldId="419"/>
            <ac:spMk id="13" creationId="{422F1D96-6EED-0814-7F8A-03A996ECAA0B}"/>
          </ac:spMkLst>
        </pc:spChg>
        <pc:spChg chg="add mod">
          <ac:chgData name="진수 김" userId="827761a3e23a76da" providerId="LiveId" clId="{91C094FD-5E51-40BC-BD7A-BE8D8939705A}" dt="2026-04-15T02:06:33.226" v="1384" actId="1036"/>
          <ac:spMkLst>
            <pc:docMk/>
            <pc:sldMk cId="2732879636" sldId="419"/>
            <ac:spMk id="14" creationId="{FF19BE5B-6847-020E-3666-62A171627100}"/>
          </ac:spMkLst>
        </pc:spChg>
        <pc:spChg chg="add mod">
          <ac:chgData name="진수 김" userId="827761a3e23a76da" providerId="LiveId" clId="{91C094FD-5E51-40BC-BD7A-BE8D8939705A}" dt="2026-04-15T02:06:33.226" v="1384" actId="1036"/>
          <ac:spMkLst>
            <pc:docMk/>
            <pc:sldMk cId="2732879636" sldId="419"/>
            <ac:spMk id="15" creationId="{98536602-5BC6-9D9D-90B3-ABB6C9369DB0}"/>
          </ac:spMkLst>
        </pc:spChg>
        <pc:spChg chg="add mod">
          <ac:chgData name="진수 김" userId="827761a3e23a76da" providerId="LiveId" clId="{91C094FD-5E51-40BC-BD7A-BE8D8939705A}" dt="2026-04-15T02:06:33.226" v="1384" actId="1036"/>
          <ac:spMkLst>
            <pc:docMk/>
            <pc:sldMk cId="2732879636" sldId="419"/>
            <ac:spMk id="18" creationId="{B16D8C2D-7AA9-194A-BA68-6067C39F50BF}"/>
          </ac:spMkLst>
        </pc:spChg>
        <pc:spChg chg="add mod">
          <ac:chgData name="진수 김" userId="827761a3e23a76da" providerId="LiveId" clId="{91C094FD-5E51-40BC-BD7A-BE8D8939705A}" dt="2026-04-15T02:06:33.226" v="1384" actId="1036"/>
          <ac:spMkLst>
            <pc:docMk/>
            <pc:sldMk cId="2732879636" sldId="419"/>
            <ac:spMk id="19" creationId="{D7221927-D38A-8A23-F620-A7D12EB1B88F}"/>
          </ac:spMkLst>
        </pc:spChg>
        <pc:spChg chg="add mod">
          <ac:chgData name="진수 김" userId="827761a3e23a76da" providerId="LiveId" clId="{91C094FD-5E51-40BC-BD7A-BE8D8939705A}" dt="2026-04-15T02:06:33.226" v="1384" actId="1036"/>
          <ac:spMkLst>
            <pc:docMk/>
            <pc:sldMk cId="2732879636" sldId="419"/>
            <ac:spMk id="22" creationId="{A239509C-D911-4FEE-53E9-9FEC88D6097A}"/>
          </ac:spMkLst>
        </pc:spChg>
        <pc:spChg chg="add mod">
          <ac:chgData name="진수 김" userId="827761a3e23a76da" providerId="LiveId" clId="{91C094FD-5E51-40BC-BD7A-BE8D8939705A}" dt="2026-04-15T02:06:33.226" v="1384" actId="1036"/>
          <ac:spMkLst>
            <pc:docMk/>
            <pc:sldMk cId="2732879636" sldId="419"/>
            <ac:spMk id="23" creationId="{5FCCAE02-CEAC-E4E3-51F5-F6DB17883399}"/>
          </ac:spMkLst>
        </pc:spChg>
        <pc:spChg chg="add mod">
          <ac:chgData name="진수 김" userId="827761a3e23a76da" providerId="LiveId" clId="{91C094FD-5E51-40BC-BD7A-BE8D8939705A}" dt="2026-04-15T02:06:33.226" v="1384" actId="1036"/>
          <ac:spMkLst>
            <pc:docMk/>
            <pc:sldMk cId="2732879636" sldId="419"/>
            <ac:spMk id="24" creationId="{974B660C-A1A5-AC71-A11A-E35332AD5453}"/>
          </ac:spMkLst>
        </pc:spChg>
        <pc:spChg chg="add mod">
          <ac:chgData name="진수 김" userId="827761a3e23a76da" providerId="LiveId" clId="{91C094FD-5E51-40BC-BD7A-BE8D8939705A}" dt="2026-04-15T02:06:33.226" v="1384" actId="1036"/>
          <ac:spMkLst>
            <pc:docMk/>
            <pc:sldMk cId="2732879636" sldId="419"/>
            <ac:spMk id="25" creationId="{3BCC8B09-0F7F-AD7F-D215-4936FEBCB0E5}"/>
          </ac:spMkLst>
        </pc:spChg>
        <pc:picChg chg="mod">
          <ac:chgData name="진수 김" userId="827761a3e23a76da" providerId="LiveId" clId="{91C094FD-5E51-40BC-BD7A-BE8D8939705A}" dt="2026-04-15T01:42:46.820" v="478" actId="1076"/>
          <ac:picMkLst>
            <pc:docMk/>
            <pc:sldMk cId="2732879636" sldId="419"/>
            <ac:picMk id="5" creationId="{8F5C811B-5BE0-0938-DA25-DCFBEDB3593E}"/>
          </ac:picMkLst>
        </pc:picChg>
        <pc:picChg chg="mod">
          <ac:chgData name="진수 김" userId="827761a3e23a76da" providerId="LiveId" clId="{91C094FD-5E51-40BC-BD7A-BE8D8939705A}" dt="2026-04-15T01:42:03.061" v="437" actId="1038"/>
          <ac:picMkLst>
            <pc:docMk/>
            <pc:sldMk cId="2732879636" sldId="419"/>
            <ac:picMk id="7" creationId="{AB26A651-5908-9DF3-9657-6862267C2F97}"/>
          </ac:picMkLst>
        </pc:picChg>
        <pc:picChg chg="mod">
          <ac:chgData name="진수 김" userId="827761a3e23a76da" providerId="LiveId" clId="{91C094FD-5E51-40BC-BD7A-BE8D8939705A}" dt="2026-04-15T01:42:03.061" v="437" actId="1038"/>
          <ac:picMkLst>
            <pc:docMk/>
            <pc:sldMk cId="2732879636" sldId="419"/>
            <ac:picMk id="8" creationId="{A14F62B9-344F-D626-1544-92DFCC5BCBD3}"/>
          </ac:picMkLst>
        </pc:picChg>
        <pc:picChg chg="mod">
          <ac:chgData name="진수 김" userId="827761a3e23a76da" providerId="LiveId" clId="{91C094FD-5E51-40BC-BD7A-BE8D8939705A}" dt="2026-04-15T01:42:03.061" v="437" actId="1038"/>
          <ac:picMkLst>
            <pc:docMk/>
            <pc:sldMk cId="2732879636" sldId="419"/>
            <ac:picMk id="9" creationId="{C566B9D5-4844-E95C-09D0-BD0860443EBD}"/>
          </ac:picMkLst>
        </pc:picChg>
        <pc:picChg chg="add mod">
          <ac:chgData name="진수 김" userId="827761a3e23a76da" providerId="LiveId" clId="{91C094FD-5E51-40BC-BD7A-BE8D8939705A}" dt="2026-04-15T01:43:04.147" v="495" actId="1036"/>
          <ac:picMkLst>
            <pc:docMk/>
            <pc:sldMk cId="2732879636" sldId="419"/>
            <ac:picMk id="12" creationId="{C887CCB6-0E99-9BD1-0028-F245AA70F641}"/>
          </ac:picMkLst>
        </pc:picChg>
        <pc:picChg chg="add mod">
          <ac:chgData name="진수 김" userId="827761a3e23a76da" providerId="LiveId" clId="{91C094FD-5E51-40BC-BD7A-BE8D8939705A}" dt="2026-04-15T01:43:04.147" v="495" actId="1036"/>
          <ac:picMkLst>
            <pc:docMk/>
            <pc:sldMk cId="2732879636" sldId="419"/>
            <ac:picMk id="17" creationId="{33FF3A34-DDC6-62F2-A0CF-1B1E26A4B555}"/>
          </ac:picMkLst>
        </pc:picChg>
        <pc:picChg chg="add mod">
          <ac:chgData name="진수 김" userId="827761a3e23a76da" providerId="LiveId" clId="{91C094FD-5E51-40BC-BD7A-BE8D8939705A}" dt="2026-04-15T01:42:08.865" v="460" actId="1038"/>
          <ac:picMkLst>
            <pc:docMk/>
            <pc:sldMk cId="2732879636" sldId="419"/>
            <ac:picMk id="21" creationId="{7F8C5D08-14E4-45D3-2F10-0EE506A67C5D}"/>
          </ac:picMkLst>
        </pc:picChg>
        <pc:cxnChg chg="add mod">
          <ac:chgData name="진수 김" userId="827761a3e23a76da" providerId="LiveId" clId="{91C094FD-5E51-40BC-BD7A-BE8D8939705A}" dt="2026-04-15T01:43:04.147" v="495" actId="1036"/>
          <ac:cxnSpMkLst>
            <pc:docMk/>
            <pc:sldMk cId="2732879636" sldId="419"/>
            <ac:cxnSpMk id="16" creationId="{56628D7D-AB95-4D4D-67C7-5A3468E436BB}"/>
          </ac:cxnSpMkLst>
        </pc:cxnChg>
        <pc:cxnChg chg="add mod">
          <ac:chgData name="진수 김" userId="827761a3e23a76da" providerId="LiveId" clId="{91C094FD-5E51-40BC-BD7A-BE8D8939705A}" dt="2026-04-15T01:43:04.147" v="495" actId="1036"/>
          <ac:cxnSpMkLst>
            <pc:docMk/>
            <pc:sldMk cId="2732879636" sldId="419"/>
            <ac:cxnSpMk id="20" creationId="{51953B9C-7004-C610-ADD6-2EAFD4BAE192}"/>
          </ac:cxnSpMkLst>
        </pc:cxnChg>
      </pc:sldChg>
      <pc:sldChg chg="addSp delSp modSp mod addAnim delAnim modAnim">
        <pc:chgData name="진수 김" userId="827761a3e23a76da" providerId="LiveId" clId="{91C094FD-5E51-40BC-BD7A-BE8D8939705A}" dt="2026-04-20T05:50:28.322" v="2858" actId="20577"/>
        <pc:sldMkLst>
          <pc:docMk/>
          <pc:sldMk cId="329726526" sldId="421"/>
        </pc:sldMkLst>
        <pc:spChg chg="mod">
          <ac:chgData name="진수 김" userId="827761a3e23a76da" providerId="LiveId" clId="{91C094FD-5E51-40BC-BD7A-BE8D8939705A}" dt="2026-04-16T01:56:30.577" v="2716" actId="20577"/>
          <ac:spMkLst>
            <pc:docMk/>
            <pc:sldMk cId="329726526" sldId="421"/>
            <ac:spMk id="2" creationId="{4BBE6073-FBE0-C7C3-5797-F2DF273B5FBB}"/>
          </ac:spMkLst>
        </pc:spChg>
        <pc:spChg chg="mod">
          <ac:chgData name="진수 김" userId="827761a3e23a76da" providerId="LiveId" clId="{91C094FD-5E51-40BC-BD7A-BE8D8939705A}" dt="2026-04-20T05:50:28.322" v="2858" actId="20577"/>
          <ac:spMkLst>
            <pc:docMk/>
            <pc:sldMk cId="329726526" sldId="421"/>
            <ac:spMk id="3" creationId="{26F82DD4-359B-2D4A-2BF0-3C53A5D76B1D}"/>
          </ac:spMkLst>
        </pc:spChg>
        <pc:spChg chg="mod">
          <ac:chgData name="진수 김" userId="827761a3e23a76da" providerId="LiveId" clId="{91C094FD-5E51-40BC-BD7A-BE8D8939705A}" dt="2026-04-16T01:53:23.225" v="2545" actId="1035"/>
          <ac:spMkLst>
            <pc:docMk/>
            <pc:sldMk cId="329726526" sldId="421"/>
            <ac:spMk id="42" creationId="{EE003DA3-6D1C-54D7-EFDF-781267042AD5}"/>
          </ac:spMkLst>
        </pc:spChg>
        <pc:spChg chg="mod">
          <ac:chgData name="진수 김" userId="827761a3e23a76da" providerId="LiveId" clId="{91C094FD-5E51-40BC-BD7A-BE8D8939705A}" dt="2026-04-15T01:41:04.242" v="402" actId="1035"/>
          <ac:spMkLst>
            <pc:docMk/>
            <pc:sldMk cId="329726526" sldId="421"/>
            <ac:spMk id="46" creationId="{D88F8486-5759-EE2A-6A6A-2B699A323BC9}"/>
          </ac:spMkLst>
        </pc:spChg>
        <pc:spChg chg="mod">
          <ac:chgData name="진수 김" userId="827761a3e23a76da" providerId="LiveId" clId="{91C094FD-5E51-40BC-BD7A-BE8D8939705A}" dt="2026-04-15T01:41:04.242" v="402" actId="1035"/>
          <ac:spMkLst>
            <pc:docMk/>
            <pc:sldMk cId="329726526" sldId="421"/>
            <ac:spMk id="47" creationId="{087E9FD0-CC7B-5D0C-3107-D862A0DB92B4}"/>
          </ac:spMkLst>
        </pc:spChg>
        <pc:spChg chg="mod">
          <ac:chgData name="진수 김" userId="827761a3e23a76da" providerId="LiveId" clId="{91C094FD-5E51-40BC-BD7A-BE8D8939705A}" dt="2026-04-15T01:41:04.242" v="402" actId="1035"/>
          <ac:spMkLst>
            <pc:docMk/>
            <pc:sldMk cId="329726526" sldId="421"/>
            <ac:spMk id="48" creationId="{17B16DB4-29D6-28CD-D333-2F8E544B41A3}"/>
          </ac:spMkLst>
        </pc:spChg>
        <pc:grpChg chg="mod">
          <ac:chgData name="진수 김" userId="827761a3e23a76da" providerId="LiveId" clId="{91C094FD-5E51-40BC-BD7A-BE8D8939705A}" dt="2026-04-15T01:41:04.242" v="402" actId="1035"/>
          <ac:grpSpMkLst>
            <pc:docMk/>
            <pc:sldMk cId="329726526" sldId="421"/>
            <ac:grpSpMk id="28" creationId="{F112EB00-ED8E-CE9A-D3FD-F5C1F44B9D35}"/>
          </ac:grpSpMkLst>
        </pc:grpChg>
        <pc:grpChg chg="mod">
          <ac:chgData name="진수 김" userId="827761a3e23a76da" providerId="LiveId" clId="{91C094FD-5E51-40BC-BD7A-BE8D8939705A}" dt="2026-04-15T01:41:04.242" v="402" actId="1035"/>
          <ac:grpSpMkLst>
            <pc:docMk/>
            <pc:sldMk cId="329726526" sldId="421"/>
            <ac:grpSpMk id="35" creationId="{0E9B07D5-7ADF-5149-57EF-F691E08AF36A}"/>
          </ac:grpSpMkLst>
        </pc:grpChg>
        <pc:grpChg chg="mod">
          <ac:chgData name="진수 김" userId="827761a3e23a76da" providerId="LiveId" clId="{91C094FD-5E51-40BC-BD7A-BE8D8939705A}" dt="2026-04-16T01:53:31.776" v="2579" actId="1035"/>
          <ac:grpSpMkLst>
            <pc:docMk/>
            <pc:sldMk cId="329726526" sldId="421"/>
            <ac:grpSpMk id="43" creationId="{DC177926-7D6B-5B99-7D7E-AC07196D1875}"/>
          </ac:grpSpMkLst>
        </pc:grpChg>
        <pc:picChg chg="add mod">
          <ac:chgData name="진수 김" userId="827761a3e23a76da" providerId="LiveId" clId="{91C094FD-5E51-40BC-BD7A-BE8D8939705A}" dt="2026-04-16T01:53:31.776" v="2579" actId="1035"/>
          <ac:picMkLst>
            <pc:docMk/>
            <pc:sldMk cId="329726526" sldId="421"/>
            <ac:picMk id="5" creationId="{A9C615C2-A4BE-3D47-5749-AFB9C0C9EB8E}"/>
          </ac:picMkLst>
        </pc:picChg>
        <pc:picChg chg="add mod">
          <ac:chgData name="진수 김" userId="827761a3e23a76da" providerId="LiveId" clId="{91C094FD-5E51-40BC-BD7A-BE8D8939705A}" dt="2026-04-16T02:01:26.262" v="2763" actId="1037"/>
          <ac:picMkLst>
            <pc:docMk/>
            <pc:sldMk cId="329726526" sldId="421"/>
            <ac:picMk id="8" creationId="{527DC64E-60E3-36F5-7387-0827CCB47870}"/>
          </ac:picMkLst>
        </pc:picChg>
        <pc:picChg chg="mod">
          <ac:chgData name="진수 김" userId="827761a3e23a76da" providerId="LiveId" clId="{91C094FD-5E51-40BC-BD7A-BE8D8939705A}" dt="2026-04-15T01:41:04.242" v="402" actId="1035"/>
          <ac:picMkLst>
            <pc:docMk/>
            <pc:sldMk cId="329726526" sldId="421"/>
            <ac:picMk id="50" creationId="{FF643EEF-75E9-29C3-C3DD-D398F5594A5A}"/>
          </ac:picMkLst>
        </pc:picChg>
      </pc:sldChg>
      <pc:sldChg chg="addSp modSp modAnim">
        <pc:chgData name="진수 김" userId="827761a3e23a76da" providerId="LiveId" clId="{91C094FD-5E51-40BC-BD7A-BE8D8939705A}" dt="2026-04-20T05:53:12.054" v="3016" actId="20577"/>
        <pc:sldMkLst>
          <pc:docMk/>
          <pc:sldMk cId="4107186042" sldId="428"/>
        </pc:sldMkLst>
        <pc:spChg chg="mod">
          <ac:chgData name="진수 김" userId="827761a3e23a76da" providerId="LiveId" clId="{91C094FD-5E51-40BC-BD7A-BE8D8939705A}" dt="2026-04-20T05:53:12.054" v="3016" actId="20577"/>
          <ac:spMkLst>
            <pc:docMk/>
            <pc:sldMk cId="4107186042" sldId="428"/>
            <ac:spMk id="3" creationId="{3CCD4B5A-C0D6-46D7-EF29-86BBE0ECEEA9}"/>
          </ac:spMkLst>
        </pc:spChg>
        <pc:spChg chg="add mod">
          <ac:chgData name="진수 김" userId="827761a3e23a76da" providerId="LiveId" clId="{91C094FD-5E51-40BC-BD7A-BE8D8939705A}" dt="2026-04-15T02:22:09.310" v="2372"/>
          <ac:spMkLst>
            <pc:docMk/>
            <pc:sldMk cId="4107186042" sldId="428"/>
            <ac:spMk id="5" creationId="{32BEEE32-F6AA-CEFD-BBCF-B159B0DD06DB}"/>
          </ac:spMkLst>
        </pc:spChg>
      </pc:sldChg>
      <pc:sldChg chg="add">
        <pc:chgData name="진수 김" userId="827761a3e23a76da" providerId="LiveId" clId="{91C094FD-5E51-40BC-BD7A-BE8D8939705A}" dt="2026-04-15T01:27:00.728" v="54"/>
        <pc:sldMkLst>
          <pc:docMk/>
          <pc:sldMk cId="2365379125" sldId="459"/>
        </pc:sldMkLst>
      </pc:sldChg>
      <pc:sldChg chg="add">
        <pc:chgData name="진수 김" userId="827761a3e23a76da" providerId="LiveId" clId="{91C094FD-5E51-40BC-BD7A-BE8D8939705A}" dt="2026-04-15T01:27:00.728" v="54"/>
        <pc:sldMkLst>
          <pc:docMk/>
          <pc:sldMk cId="2740786733" sldId="463"/>
        </pc:sldMkLst>
      </pc:sldChg>
      <pc:sldChg chg="modSp add mod modAnim">
        <pc:chgData name="진수 김" userId="827761a3e23a76da" providerId="LiveId" clId="{91C094FD-5E51-40BC-BD7A-BE8D8939705A}" dt="2026-04-20T05:51:09.188" v="2863"/>
        <pc:sldMkLst>
          <pc:docMk/>
          <pc:sldMk cId="667090575" sldId="471"/>
        </pc:sldMkLst>
        <pc:spChg chg="mod">
          <ac:chgData name="진수 김" userId="827761a3e23a76da" providerId="LiveId" clId="{91C094FD-5E51-40BC-BD7A-BE8D8939705A}" dt="2026-04-15T01:49:17.130" v="805" actId="20577"/>
          <ac:spMkLst>
            <pc:docMk/>
            <pc:sldMk cId="667090575" sldId="471"/>
            <ac:spMk id="2" creationId="{94D6D77B-3C37-2379-E5A6-F3FFEBE259F3}"/>
          </ac:spMkLst>
        </pc:spChg>
        <pc:spChg chg="mod">
          <ac:chgData name="진수 김" userId="827761a3e23a76da" providerId="LiveId" clId="{91C094FD-5E51-40BC-BD7A-BE8D8939705A}" dt="2026-04-15T01:50:31.555" v="930" actId="20577"/>
          <ac:spMkLst>
            <pc:docMk/>
            <pc:sldMk cId="667090575" sldId="471"/>
            <ac:spMk id="10" creationId="{50530F9D-B9A3-2562-2802-6A3FDC5D9AB9}"/>
          </ac:spMkLst>
        </pc:spChg>
      </pc:sldChg>
      <pc:sldChg chg="addSp delSp modSp add mod modAnim">
        <pc:chgData name="진수 김" userId="827761a3e23a76da" providerId="LiveId" clId="{91C094FD-5E51-40BC-BD7A-BE8D8939705A}" dt="2026-04-16T01:51:56.142" v="2472"/>
        <pc:sldMkLst>
          <pc:docMk/>
          <pc:sldMk cId="2480179886" sldId="475"/>
        </pc:sldMkLst>
        <pc:spChg chg="mod">
          <ac:chgData name="진수 김" userId="827761a3e23a76da" providerId="LiveId" clId="{91C094FD-5E51-40BC-BD7A-BE8D8939705A}" dt="2026-04-15T01:54:32.128" v="1020" actId="20577"/>
          <ac:spMkLst>
            <pc:docMk/>
            <pc:sldMk cId="2480179886" sldId="475"/>
            <ac:spMk id="2" creationId="{C9E8FCFA-F1D9-A72E-7438-E6F35CE6C072}"/>
          </ac:spMkLst>
        </pc:spChg>
        <pc:spChg chg="mod">
          <ac:chgData name="진수 김" userId="827761a3e23a76da" providerId="LiveId" clId="{91C094FD-5E51-40BC-BD7A-BE8D8939705A}" dt="2026-04-15T02:08:54.264" v="1396" actId="20577"/>
          <ac:spMkLst>
            <pc:docMk/>
            <pc:sldMk cId="2480179886" sldId="475"/>
            <ac:spMk id="3" creationId="{2CC3837E-607A-BCED-8884-B003DFA21260}"/>
          </ac:spMkLst>
        </pc:spChg>
        <pc:spChg chg="add mod">
          <ac:chgData name="진수 김" userId="827761a3e23a76da" providerId="LiveId" clId="{91C094FD-5E51-40BC-BD7A-BE8D8939705A}" dt="2026-04-15T01:53:44.653" v="955" actId="1076"/>
          <ac:spMkLst>
            <pc:docMk/>
            <pc:sldMk cId="2480179886" sldId="475"/>
            <ac:spMk id="15" creationId="{2B2EA310-CA99-A41E-3AEB-9DD5F3332666}"/>
          </ac:spMkLst>
        </pc:spChg>
        <pc:spChg chg="add mod">
          <ac:chgData name="진수 김" userId="827761a3e23a76da" providerId="LiveId" clId="{91C094FD-5E51-40BC-BD7A-BE8D8939705A}" dt="2026-04-15T01:56:22.842" v="1046" actId="1035"/>
          <ac:spMkLst>
            <pc:docMk/>
            <pc:sldMk cId="2480179886" sldId="475"/>
            <ac:spMk id="16" creationId="{D218AE2E-13C2-E662-85C7-5DDFA65E0F20}"/>
          </ac:spMkLst>
        </pc:spChg>
        <pc:graphicFrameChg chg="modGraphic">
          <ac:chgData name="진수 김" userId="827761a3e23a76da" providerId="LiveId" clId="{91C094FD-5E51-40BC-BD7A-BE8D8939705A}" dt="2026-04-15T02:47:59.623" v="2414" actId="20577"/>
          <ac:graphicFrameMkLst>
            <pc:docMk/>
            <pc:sldMk cId="2480179886" sldId="475"/>
            <ac:graphicFrameMk id="5" creationId="{F872414B-8146-647C-0FCD-E2CC77C49817}"/>
          </ac:graphicFrameMkLst>
        </pc:graphicFrameChg>
        <pc:picChg chg="mod">
          <ac:chgData name="진수 김" userId="827761a3e23a76da" providerId="LiveId" clId="{91C094FD-5E51-40BC-BD7A-BE8D8939705A}" dt="2026-04-15T02:11:40.896" v="1683" actId="1038"/>
          <ac:picMkLst>
            <pc:docMk/>
            <pc:sldMk cId="2480179886" sldId="475"/>
            <ac:picMk id="8" creationId="{A4FB794C-9241-D272-262A-CE61BC742829}"/>
          </ac:picMkLst>
        </pc:picChg>
        <pc:picChg chg="add mod ord">
          <ac:chgData name="진수 김" userId="827761a3e23a76da" providerId="LiveId" clId="{91C094FD-5E51-40BC-BD7A-BE8D8939705A}" dt="2026-04-15T02:11:40.896" v="1683" actId="1038"/>
          <ac:picMkLst>
            <pc:docMk/>
            <pc:sldMk cId="2480179886" sldId="475"/>
            <ac:picMk id="20" creationId="{65A3DBA5-C62C-5B48-4D4B-9880781F0209}"/>
          </ac:picMkLst>
        </pc:picChg>
        <pc:picChg chg="add mod ord">
          <ac:chgData name="진수 김" userId="827761a3e23a76da" providerId="LiveId" clId="{91C094FD-5E51-40BC-BD7A-BE8D8939705A}" dt="2026-04-15T02:11:40.896" v="1683" actId="1038"/>
          <ac:picMkLst>
            <pc:docMk/>
            <pc:sldMk cId="2480179886" sldId="475"/>
            <ac:picMk id="22" creationId="{5894D978-1F81-9CAD-F3F2-9F407E7FE480}"/>
          </ac:picMkLst>
        </pc:picChg>
        <pc:picChg chg="add mod">
          <ac:chgData name="진수 김" userId="827761a3e23a76da" providerId="LiveId" clId="{91C094FD-5E51-40BC-BD7A-BE8D8939705A}" dt="2026-04-15T02:11:40.896" v="1683" actId="1038"/>
          <ac:picMkLst>
            <pc:docMk/>
            <pc:sldMk cId="2480179886" sldId="475"/>
            <ac:picMk id="24" creationId="{3E4FF88C-F4B9-9FCB-4B53-D9B6FCDE5BC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AFE6B-502D-4912-87C9-DC92E0AF12FD}" type="datetimeFigureOut">
              <a:rPr lang="ko-KR" altLang="en-US" smtClean="0"/>
              <a:pPr/>
              <a:t>2026-04-15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06934-0DAE-4BDC-8C12-686DE1B5CDD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787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06934-0DAE-4BDC-8C12-686DE1B5CDD0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8735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06934-0DAE-4BDC-8C12-686DE1B5CDD0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6693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1AEC-CE1C-4776-A7BC-F086BB5355FD}" type="datetime1">
              <a:rPr lang="ko-KR" altLang="en-US" smtClean="0"/>
              <a:t>2026-04-15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KPS SPRING 2026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106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087B-CEF5-4325-B087-8ADC20EF248A}" type="datetime1">
              <a:rPr lang="ko-KR" altLang="en-US" smtClean="0"/>
              <a:t>2026-04-15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KPS SPRING 2026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029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942E-1538-4268-88D1-12C60C71687F}" type="datetime1">
              <a:rPr lang="ko-KR" altLang="en-US" smtClean="0"/>
              <a:t>2026-04-15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KPS SPRING 2026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416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D380-0602-4627-9E8D-D2B32E89B050}" type="datetime1">
              <a:rPr lang="ko-KR" altLang="en-US" smtClean="0"/>
              <a:t>2026-04-15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KPS SPRING 2026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454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E618-4495-4D6F-8011-F15FEEA51B9C}" type="datetime1">
              <a:rPr lang="ko-KR" altLang="en-US" smtClean="0"/>
              <a:t>2026-04-15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KPS SPRING 2026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42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06093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374440"/>
            <a:ext cx="4937760" cy="449465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374440"/>
            <a:ext cx="4937760" cy="449465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0AAE-7AA1-4897-90A1-821E0A0E5E5A}" type="datetime1">
              <a:rPr lang="ko-KR" altLang="en-US" smtClean="0"/>
              <a:t>2026-04-15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KPS SPRING 2026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679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23521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190628"/>
            <a:ext cx="4937760" cy="376990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323521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190628"/>
            <a:ext cx="4937760" cy="3769906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7F31-9E71-473E-9352-D45E734538D5}" type="datetime1">
              <a:rPr lang="ko-KR" altLang="en-US" smtClean="0"/>
              <a:t>2026-04-15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KPS SPRING 2026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957CA88D-7D28-2DE8-5A20-DA3693670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06093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70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6557-7381-41B6-85BD-F80C3BBFF76A}" type="datetime1">
              <a:rPr lang="ko-KR" altLang="en-US" smtClean="0"/>
              <a:t>2026-04-15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KPS SPRING 2026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13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72EA-4AFD-4C1C-8EBD-3541A65B52FB}" type="datetime1">
              <a:rPr lang="ko-KR" altLang="en-US" smtClean="0"/>
              <a:t>2026-04-15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ko-KR"/>
              <a:t>KPS SPRING 2026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210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214933-1C18-47CB-91E7-8F6C59856078}" type="datetime1">
              <a:rPr lang="ko-KR" altLang="en-US" smtClean="0"/>
              <a:t>2026-04-15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ko-KR"/>
              <a:t>KPS SPRING 2026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1D8E06-0943-4A8D-A340-DAA7C4F16F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75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820B-C1FE-41B7-9C4E-EFE81AC7ABEF}" type="datetime1">
              <a:rPr lang="ko-KR" altLang="en-US" smtClean="0"/>
              <a:t>2026-04-15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KPS SPRING 2026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780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776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81397"/>
            <a:ext cx="10058400" cy="448769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519AF31-A218-4E87-9FBF-9FF83B385491}" type="datetime1">
              <a:rPr lang="ko-KR" altLang="en-US" smtClean="0"/>
              <a:t>2026-04-15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rgbClr val="FFFFFF"/>
                </a:solidFill>
              </a:defRPr>
            </a:lvl1pPr>
          </a:lstStyle>
          <a:p>
            <a:r>
              <a:rPr lang="en-US" altLang="ko-KR"/>
              <a:t>KPS SPRING 2026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11D8E06-0943-4A8D-A340-DAA7C4F16FB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24939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24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10.emf"/><Relationship Id="rId10" Type="http://schemas.openxmlformats.org/officeDocument/2006/relationships/image" Target="../media/image22.png"/><Relationship Id="rId4" Type="http://schemas.openxmlformats.org/officeDocument/2006/relationships/image" Target="../media/image9.emf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4818" y="2579290"/>
            <a:ext cx="102423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Establishing higher-order cavity modes </a:t>
            </a:r>
          </a:p>
          <a:p>
            <a:pPr algn="ctr"/>
            <a:r>
              <a:rPr lang="en-US" altLang="ko-KR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axion </a:t>
            </a:r>
            <a:r>
              <a:rPr lang="en-US" altLang="ko-KR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haloscopes</a:t>
            </a:r>
            <a:endParaRPr lang="en-US" altLang="ko-KR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3156" y="4445057"/>
            <a:ext cx="4945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Jinsu</a:t>
            </a:r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behalf</a:t>
            </a:r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high-frequency</a:t>
            </a:r>
            <a:r>
              <a:rPr lang="ko-K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</a:t>
            </a:r>
          </a:p>
          <a:p>
            <a:pPr algn="ctr"/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IBS-DMAG</a:t>
            </a:r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20E863EE-164F-4BD0-BD37-E7D5FD657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KPS SPRING 2026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896072" y="3919032"/>
            <a:ext cx="439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04/22/2026</a:t>
            </a:r>
          </a:p>
        </p:txBody>
      </p:sp>
      <p:pic>
        <p:nvPicPr>
          <p:cNvPr id="3" name="그림 10">
            <a:extLst>
              <a:ext uri="{FF2B5EF4-FFF2-40B4-BE49-F238E27FC236}">
                <a16:creationId xmlns:a16="http://schemas.microsoft.com/office/drawing/2014/main" id="{A5537BFA-9DA9-5473-709D-58D70C3F9D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9539" cy="2510340"/>
          </a:xfrm>
          <a:prstGeom prst="rect">
            <a:avLst/>
          </a:prstGeom>
        </p:spPr>
      </p:pic>
      <p:pic>
        <p:nvPicPr>
          <p:cNvPr id="4" name="그림 8">
            <a:extLst>
              <a:ext uri="{FF2B5EF4-FFF2-40B4-BE49-F238E27FC236}">
                <a16:creationId xmlns:a16="http://schemas.microsoft.com/office/drawing/2014/main" id="{9C2103B3-8298-1F3C-153A-9458640CE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7985" y="118464"/>
            <a:ext cx="3034741" cy="6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50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37B2E-33BA-319C-0BB9-9EED80357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2F5DB3-4812-F8EE-20EB-21DDA90C7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264153" cy="826530"/>
          </a:xfrm>
        </p:spPr>
        <p:txBody>
          <a:bodyPr/>
          <a:lstStyle/>
          <a:p>
            <a:r>
              <a:rPr lang="en-US" altLang="ko-KR" dirty="0"/>
              <a:t>Summary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CCD4B5A-C0D6-46D7-EF29-86BBE0ECE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43" y="1399216"/>
            <a:ext cx="11664195" cy="484717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ko-KR" sz="2200" dirty="0">
                <a:solidFill>
                  <a:schemeClr val="tx1"/>
                </a:solidFill>
              </a:rPr>
              <a:t>Axion is a DM candidate originally introduced to solve Strong CP problem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2200" dirty="0">
                <a:solidFill>
                  <a:schemeClr val="tx1"/>
                </a:solidFill>
              </a:rPr>
              <a:t>Axion </a:t>
            </a:r>
            <a:r>
              <a:rPr lang="en-US" altLang="ko-KR" sz="2200" dirty="0" err="1">
                <a:solidFill>
                  <a:schemeClr val="tx1"/>
                </a:solidFill>
              </a:rPr>
              <a:t>haloscope</a:t>
            </a:r>
            <a:r>
              <a:rPr lang="en-US" altLang="ko-KR" sz="2200" dirty="0">
                <a:solidFill>
                  <a:schemeClr val="tx1"/>
                </a:solidFill>
              </a:rPr>
              <a:t> is the powerful device for detecting DM axions in RF range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2200" dirty="0">
                <a:solidFill>
                  <a:schemeClr val="tx1"/>
                </a:solidFill>
              </a:rPr>
              <a:t>To access to the higher frequencies, </a:t>
            </a:r>
            <a:r>
              <a:rPr lang="en-US" altLang="ko-KR" sz="2200" b="1" dirty="0">
                <a:solidFill>
                  <a:schemeClr val="tx1"/>
                </a:solidFill>
              </a:rPr>
              <a:t>higher-order modes were explored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2200" b="1" dirty="0">
                <a:solidFill>
                  <a:schemeClr val="tx1"/>
                </a:solidFill>
              </a:rPr>
              <a:t>TM020 experiments were conducted at near-KSVZ sensitivity level</a:t>
            </a:r>
            <a:endParaRPr lang="en-US" altLang="ko-KR" sz="22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altLang="ko-KR" sz="22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US" altLang="ko-KR" sz="2200" b="1" dirty="0">
                <a:solidFill>
                  <a:srgbClr val="FF0000"/>
                </a:solidFill>
              </a:rPr>
              <a:t>The manuscript is almost ready</a:t>
            </a:r>
            <a:endParaRPr lang="en-US" altLang="ko-KR" sz="2200" dirty="0">
              <a:solidFill>
                <a:schemeClr val="tx1"/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6E98FF6-CC2A-12D1-CFBC-91E061CA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KPS SPRING 2026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90B1B15-FC79-5F3B-D2C5-42F152FB2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BEEE32-F6AA-CEFD-BBCF-B159B0DD06DB}"/>
              </a:ext>
            </a:extLst>
          </p:cNvPr>
          <p:cNvSpPr txBox="1"/>
          <p:nvPr/>
        </p:nvSpPr>
        <p:spPr>
          <a:xfrm>
            <a:off x="8180620" y="4717947"/>
            <a:ext cx="2506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Thank You!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0718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A37E7-24C8-1799-C4D2-6AE23A577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3A00DA-B872-5CF8-FDDB-973F70DF4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264153" cy="826530"/>
          </a:xfrm>
        </p:spPr>
        <p:txBody>
          <a:bodyPr/>
          <a:lstStyle/>
          <a:p>
            <a:r>
              <a:rPr lang="en-US" altLang="ko-KR" dirty="0"/>
              <a:t>Outline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1FD6FC0-72AE-626B-95EC-5D6D07D87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43" y="1399216"/>
            <a:ext cx="11664195" cy="484717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ko-KR" sz="2500" dirty="0">
                <a:solidFill>
                  <a:schemeClr val="tx1"/>
                </a:solidFill>
              </a:rPr>
              <a:t>Axion cavity </a:t>
            </a:r>
            <a:r>
              <a:rPr lang="en-US" altLang="ko-KR" sz="2500" dirty="0" err="1">
                <a:solidFill>
                  <a:schemeClr val="tx1"/>
                </a:solidFill>
              </a:rPr>
              <a:t>haloscope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sz="2500" dirty="0">
                <a:solidFill>
                  <a:schemeClr val="tx1"/>
                </a:solidFill>
              </a:rPr>
              <a:t>Using higher-order modes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2500" dirty="0">
                <a:solidFill>
                  <a:schemeClr val="tx1"/>
                </a:solidFill>
              </a:rPr>
              <a:t>Experiments &amp;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2500" dirty="0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C6C13AE-920E-77AE-1D90-C26028E6E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KPS SPRING 2026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38778FF-300A-49BD-7702-F93A0B2B8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153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F1B62-546B-04A8-AF91-15F1CE30F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DB07B9-B77B-D7AD-2E98-D500B5C0E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45158"/>
            <a:ext cx="11264153" cy="826530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7050EFE-B8E3-8826-C6F5-1E7B7B44A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KPS SPRING 2026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051D8C6-6D46-4037-577F-14093385E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3</a:t>
            </a:fld>
            <a:endParaRPr lang="ko-KR" altLang="en-US"/>
          </a:p>
        </p:txBody>
      </p:sp>
      <p:pic>
        <p:nvPicPr>
          <p:cNvPr id="5" name="그림 9">
            <a:extLst>
              <a:ext uri="{FF2B5EF4-FFF2-40B4-BE49-F238E27FC236}">
                <a16:creationId xmlns:a16="http://schemas.microsoft.com/office/drawing/2014/main" id="{84D2613B-7F79-F427-42E2-84B795CE9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117" y="2745722"/>
            <a:ext cx="4249404" cy="2330845"/>
          </a:xfrm>
          <a:prstGeom prst="rect">
            <a:avLst/>
          </a:prstGeom>
        </p:spPr>
      </p:pic>
      <p:sp>
        <p:nvSpPr>
          <p:cNvPr id="7" name="직사각형 13">
            <a:extLst>
              <a:ext uri="{FF2B5EF4-FFF2-40B4-BE49-F238E27FC236}">
                <a16:creationId xmlns:a16="http://schemas.microsoft.com/office/drawing/2014/main" id="{3E8EC6DD-E731-CA2F-7D8A-9F0F27604B44}"/>
              </a:ext>
            </a:extLst>
          </p:cNvPr>
          <p:cNvSpPr/>
          <p:nvPr/>
        </p:nvSpPr>
        <p:spPr>
          <a:xfrm>
            <a:off x="6196148" y="3980992"/>
            <a:ext cx="1422209" cy="12316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8BA33B-4798-7176-7A9E-4C28A495939A}"/>
              </a:ext>
            </a:extLst>
          </p:cNvPr>
          <p:cNvSpPr txBox="1"/>
          <p:nvPr/>
        </p:nvSpPr>
        <p:spPr>
          <a:xfrm>
            <a:off x="6021977" y="5325996"/>
            <a:ext cx="564788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300" b="1" i="1" dirty="0">
                <a:solidFill>
                  <a:schemeClr val="bg1">
                    <a:lumMod val="50000"/>
                  </a:schemeClr>
                </a:solidFill>
              </a:rPr>
              <a:t>[1] Kim, </a:t>
            </a:r>
            <a:r>
              <a:rPr lang="en-US" altLang="ko-KR" sz="1300" b="1" i="1" dirty="0" err="1">
                <a:solidFill>
                  <a:schemeClr val="bg1">
                    <a:lumMod val="50000"/>
                  </a:schemeClr>
                </a:solidFill>
              </a:rPr>
              <a:t>Jihn</a:t>
            </a:r>
            <a:r>
              <a:rPr lang="en-US" altLang="ko-KR" sz="1300" b="1" i="1" dirty="0">
                <a:solidFill>
                  <a:schemeClr val="bg1">
                    <a:lumMod val="50000"/>
                  </a:schemeClr>
                </a:solidFill>
              </a:rPr>
              <a:t> E., and Gianpaolo Carosi. "Axions and the strong C P problem." Reviews of Modern Physics 82.1 (2010): 557.</a:t>
            </a:r>
            <a:endParaRPr lang="ko-KR" altLang="en-US" sz="13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AXION D/WASH LIQUID LEM 250ML - MH Online || Fiji's Ultimate Online  Shopping Experience">
            <a:extLst>
              <a:ext uri="{FF2B5EF4-FFF2-40B4-BE49-F238E27FC236}">
                <a16:creationId xmlns:a16="http://schemas.microsoft.com/office/drawing/2014/main" id="{356D7B85-409F-2983-3FBC-B22E87E13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34" y="2715241"/>
            <a:ext cx="2967103" cy="296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D0FADBF6-AC93-F440-BCFA-9FCD78E22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43" y="1553428"/>
            <a:ext cx="11664195" cy="4486887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ko-KR" sz="2200" dirty="0">
                <a:solidFill>
                  <a:schemeClr val="tx1"/>
                </a:solidFill>
              </a:rPr>
              <a:t>Axion is a pseudo-scalar particle, originally introduced as a result of solving the strong CP problem</a:t>
            </a: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ko-KR" sz="2200" dirty="0">
                <a:solidFill>
                  <a:schemeClr val="tx1"/>
                </a:solidFill>
              </a:rPr>
              <a:t>Because axions are invisible to SM particles, they are </a:t>
            </a:r>
            <a:r>
              <a:rPr lang="en-US" altLang="ko-KR" sz="2200" b="1" dirty="0">
                <a:solidFill>
                  <a:schemeClr val="tx1"/>
                </a:solidFill>
              </a:rPr>
              <a:t>promising dark matter candidate</a:t>
            </a:r>
          </a:p>
        </p:txBody>
      </p:sp>
    </p:spTree>
    <p:extLst>
      <p:ext uri="{BB962C8B-B14F-4D97-AF65-F5344CB8AC3E}">
        <p14:creationId xmlns:p14="http://schemas.microsoft.com/office/powerpoint/2010/main" val="236537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16C747C-7441-49BF-99F8-0D4E303F9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726" y="3034761"/>
            <a:ext cx="2316108" cy="322083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199" y="432125"/>
            <a:ext cx="11264153" cy="740210"/>
          </a:xfrm>
        </p:spPr>
        <p:txBody>
          <a:bodyPr/>
          <a:lstStyle/>
          <a:p>
            <a:r>
              <a:rPr lang="en-US" altLang="ko-KR" dirty="0"/>
              <a:t>Cavity </a:t>
            </a:r>
            <a:r>
              <a:rPr lang="en-US" altLang="ko-KR" dirty="0" err="1"/>
              <a:t>haloscope</a:t>
            </a:r>
            <a:r>
              <a:rPr lang="en-US" altLang="ko-KR" dirty="0"/>
              <a:t> formalism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240043" y="1543414"/>
                <a:ext cx="11374541" cy="2665097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u"/>
                </a:pPr>
                <a:r>
                  <a:rPr lang="en-US" altLang="ko-KR" sz="2200" dirty="0">
                    <a:solidFill>
                      <a:schemeClr val="tx1"/>
                    </a:solidFill>
                  </a:rPr>
                  <a:t>The problem of dark matter axions is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altLang="ko-KR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ko-KR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𝜸𝜸</m:t>
                        </m:r>
                      </m:sub>
                    </m:sSub>
                  </m:oMath>
                </a14:m>
                <a:r>
                  <a:rPr lang="en-US" altLang="ko-KR" sz="2200" b="1" dirty="0">
                    <a:solidFill>
                      <a:schemeClr val="tx1"/>
                    </a:solidFill>
                  </a:rPr>
                  <a:t> is too small to be detected</a:t>
                </a:r>
              </a:p>
              <a:p>
                <a:pPr marL="749808" lvl="1" indent="-457200">
                  <a:buFont typeface="Wingdings" panose="05000000000000000000" pitchFamily="2" charset="2"/>
                  <a:buChar char="u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𝛾𝛾</m:t>
                        </m:r>
                      </m:sub>
                    </m:sSub>
                  </m:oMath>
                </a14:m>
                <a:r>
                  <a:rPr lang="en-US" altLang="ko-KR" sz="2000" dirty="0">
                    <a:solidFill>
                      <a:schemeClr val="tx1"/>
                    </a:solidFill>
                  </a:rPr>
                  <a:t> depends on the axion model (KSVZ, DFSZ)</a:t>
                </a:r>
              </a:p>
              <a:p>
                <a:pPr marL="457200" indent="-457200">
                  <a:buFont typeface="Wingdings" panose="05000000000000000000" pitchFamily="2" charset="2"/>
                  <a:buChar char="u"/>
                </a:pPr>
                <a:endParaRPr lang="en-US" altLang="ko-KR" sz="22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u"/>
                </a:pPr>
                <a:r>
                  <a:rPr lang="en-US" altLang="ko-KR" sz="2200" dirty="0">
                    <a:solidFill>
                      <a:schemeClr val="tx1"/>
                    </a:solidFill>
                  </a:rPr>
                  <a:t>Pierre </a:t>
                </a:r>
                <a:r>
                  <a:rPr lang="en-US" altLang="ko-KR" sz="2200" dirty="0" err="1">
                    <a:solidFill>
                      <a:schemeClr val="tx1"/>
                    </a:solidFill>
                  </a:rPr>
                  <a:t>Sikivie</a:t>
                </a:r>
                <a:r>
                  <a:rPr lang="en-US" altLang="ko-KR" sz="2200" dirty="0">
                    <a:solidFill>
                      <a:schemeClr val="tx1"/>
                    </a:solidFill>
                  </a:rPr>
                  <a:t> introduced </a:t>
                </a:r>
                <a:r>
                  <a:rPr lang="en-US" altLang="ko-KR" sz="2200" dirty="0" err="1">
                    <a:solidFill>
                      <a:schemeClr val="tx1"/>
                    </a:solidFill>
                  </a:rPr>
                  <a:t>haloscope</a:t>
                </a:r>
                <a:r>
                  <a:rPr lang="en-US" altLang="ko-KR" sz="2200" dirty="0">
                    <a:solidFill>
                      <a:schemeClr val="tx1"/>
                    </a:solidFill>
                  </a:rPr>
                  <a:t> formalism</a:t>
                </a:r>
              </a:p>
              <a:p>
                <a:pPr marL="749808" lvl="1" indent="-457200">
                  <a:buFont typeface="Wingdings" panose="05000000000000000000" pitchFamily="2" charset="2"/>
                  <a:buChar char="u"/>
                </a:pPr>
                <a:r>
                  <a:rPr lang="en-US" altLang="ko-KR" sz="2000" dirty="0">
                    <a:solidFill>
                      <a:srgbClr val="FF0000"/>
                    </a:solidFill>
                  </a:rPr>
                  <a:t>CDM axion (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ko-KR" sz="2000" dirty="0">
                    <a:solidFill>
                      <a:srgbClr val="FF0000"/>
                    </a:solidFill>
                  </a:rPr>
                  <a:t>) + Strong static magnetic field (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ko-KR" sz="2000" dirty="0">
                    <a:solidFill>
                      <a:srgbClr val="FF0000"/>
                    </a:solidFill>
                  </a:rPr>
                  <a:t>) → Converted photon (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ko-KR" sz="2000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0043" y="1543414"/>
                <a:ext cx="11374541" cy="2665097"/>
              </a:xfrm>
              <a:blipFill>
                <a:blip r:embed="rId4"/>
                <a:stretch>
                  <a:fillRect l="-1393" t="-25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55556B-91BD-1D0F-B046-0FF93933EFDB}"/>
              </a:ext>
            </a:extLst>
          </p:cNvPr>
          <p:cNvSpPr txBox="1"/>
          <p:nvPr/>
        </p:nvSpPr>
        <p:spPr>
          <a:xfrm>
            <a:off x="5814072" y="1909989"/>
            <a:ext cx="56292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i="1" dirty="0">
                <a:solidFill>
                  <a:schemeClr val="bg1">
                    <a:lumMod val="50000"/>
                  </a:schemeClr>
                </a:solidFill>
              </a:rPr>
              <a:t>[1] Stern, Ian P., ADMX, and ADMX-HF collaborations. "Axion dark matter searches." AIP Conference Proceedings. Vol. 1604. No. 1. American Institute of Physics, 2014.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B221FD-2744-6E7B-D287-0EEE17427697}"/>
              </a:ext>
            </a:extLst>
          </p:cNvPr>
          <p:cNvSpPr txBox="1"/>
          <p:nvPr/>
        </p:nvSpPr>
        <p:spPr>
          <a:xfrm>
            <a:off x="5853636" y="2764625"/>
            <a:ext cx="43280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i="1" dirty="0">
                <a:solidFill>
                  <a:schemeClr val="bg1">
                    <a:lumMod val="50000"/>
                  </a:schemeClr>
                </a:solidFill>
              </a:rPr>
              <a:t>[2] </a:t>
            </a:r>
            <a:r>
              <a:rPr lang="en-US" altLang="ko-KR" sz="1200" b="1" i="1" dirty="0" err="1">
                <a:solidFill>
                  <a:schemeClr val="bg1">
                    <a:lumMod val="50000"/>
                  </a:schemeClr>
                </a:solidFill>
              </a:rPr>
              <a:t>Sikivie</a:t>
            </a:r>
            <a:r>
              <a:rPr lang="en-US" altLang="ko-KR" sz="1200" b="1" i="1" dirty="0">
                <a:solidFill>
                  <a:schemeClr val="bg1">
                    <a:lumMod val="50000"/>
                  </a:schemeClr>
                </a:solidFill>
              </a:rPr>
              <a:t>, Pierre. "Experimental tests of the" invisible" axion." Physical Review Letters 51.16 (1983): 1415.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A07FF14F-BBFF-AA21-8A44-1E9EFC6F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KPS SPRING 2026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572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FB14A-0A06-E32A-4890-6BE995412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6D4AE89-D6A8-A83D-113E-1F88FB9CF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9" y="2883659"/>
            <a:ext cx="3884568" cy="305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EB469C51-FB21-0544-E0AC-BBB24D16C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45156"/>
            <a:ext cx="11264153" cy="826530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tx1"/>
                </a:solidFill>
              </a:rPr>
              <a:t>Going high-frequency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23ED37-ECF6-D486-2BD4-426D4E607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43" y="1549034"/>
            <a:ext cx="11664195" cy="449471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ko-KR" sz="2200" dirty="0">
                <a:solidFill>
                  <a:schemeClr val="tx1"/>
                </a:solidFill>
              </a:rPr>
              <a:t>Using conventional </a:t>
            </a:r>
            <a:r>
              <a:rPr lang="en-US" altLang="ko-KR" sz="2200" dirty="0" err="1">
                <a:solidFill>
                  <a:schemeClr val="tx1"/>
                </a:solidFill>
              </a:rPr>
              <a:t>haloscope</a:t>
            </a:r>
            <a:r>
              <a:rPr lang="en-US" altLang="ko-KR" sz="2200" dirty="0">
                <a:solidFill>
                  <a:schemeClr val="tx1"/>
                </a:solidFill>
              </a:rPr>
              <a:t> with a cylindrical cavity, </a:t>
            </a:r>
          </a:p>
          <a:p>
            <a:pPr marL="252000" indent="-360000">
              <a:buFont typeface="Wingdings" panose="05000000000000000000" pitchFamily="2" charset="2"/>
              <a:buChar char="Ø"/>
            </a:pPr>
            <a:r>
              <a:rPr lang="en-US" altLang="ko-KR" sz="2200" dirty="0">
                <a:solidFill>
                  <a:schemeClr val="tx1"/>
                </a:solidFill>
              </a:rPr>
              <a:t>Higher-order mode (TM020, TM030, …): Less form factor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84CA38-D482-0532-9030-3CDD447F0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KPS SPRING 2026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9B1290F-70B3-7DCA-F81E-2DBE41FC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5C90FF-EABB-DA0C-91E3-70E23EF6CAFD}"/>
              </a:ext>
            </a:extLst>
          </p:cNvPr>
          <p:cNvSpPr/>
          <p:nvPr/>
        </p:nvSpPr>
        <p:spPr>
          <a:xfrm>
            <a:off x="2233749" y="3767018"/>
            <a:ext cx="1441268" cy="1385503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그림 6">
            <a:extLst>
              <a:ext uri="{FF2B5EF4-FFF2-40B4-BE49-F238E27FC236}">
                <a16:creationId xmlns:a16="http://schemas.microsoft.com/office/drawing/2014/main" id="{4C20A483-61F9-75B2-7F3E-F73933E01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4566" y="2895720"/>
            <a:ext cx="2796611" cy="1620000"/>
          </a:xfrm>
          <a:prstGeom prst="rect">
            <a:avLst/>
          </a:prstGeom>
        </p:spPr>
      </p:pic>
      <p:pic>
        <p:nvPicPr>
          <p:cNvPr id="19" name="그림 11">
            <a:extLst>
              <a:ext uri="{FF2B5EF4-FFF2-40B4-BE49-F238E27FC236}">
                <a16:creationId xmlns:a16="http://schemas.microsoft.com/office/drawing/2014/main" id="{23E4B089-89E2-ADCF-B95D-F64B21ABC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244" y="2931452"/>
            <a:ext cx="2799697" cy="1620000"/>
          </a:xfrm>
          <a:prstGeom prst="rect">
            <a:avLst/>
          </a:prstGeom>
        </p:spPr>
      </p:pic>
      <p:pic>
        <p:nvPicPr>
          <p:cNvPr id="20" name="그림 13">
            <a:extLst>
              <a:ext uri="{FF2B5EF4-FFF2-40B4-BE49-F238E27FC236}">
                <a16:creationId xmlns:a16="http://schemas.microsoft.com/office/drawing/2014/main" id="{80ED3BCC-FB38-AE6D-1437-891AE75BF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918" y="2904942"/>
            <a:ext cx="2798142" cy="16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표 10">
                <a:extLst>
                  <a:ext uri="{FF2B5EF4-FFF2-40B4-BE49-F238E27FC236}">
                    <a16:creationId xmlns:a16="http://schemas.microsoft.com/office/drawing/2014/main" id="{3E089654-E613-D343-A515-67FE278E6C8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920371" y="4566727"/>
              <a:ext cx="396983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9318">
                      <a:extLst>
                        <a:ext uri="{9D8B030D-6E8A-4147-A177-3AD203B41FA5}">
                          <a16:colId xmlns:a16="http://schemas.microsoft.com/office/drawing/2014/main" val="3597912931"/>
                        </a:ext>
                      </a:extLst>
                    </a:gridCol>
                    <a:gridCol w="1191704">
                      <a:extLst>
                        <a:ext uri="{9D8B030D-6E8A-4147-A177-3AD203B41FA5}">
                          <a16:colId xmlns:a16="http://schemas.microsoft.com/office/drawing/2014/main" val="1606057245"/>
                        </a:ext>
                      </a:extLst>
                    </a:gridCol>
                    <a:gridCol w="1248728">
                      <a:extLst>
                        <a:ext uri="{9D8B030D-6E8A-4147-A177-3AD203B41FA5}">
                          <a16:colId xmlns:a16="http://schemas.microsoft.com/office/drawing/2014/main" val="3825824390"/>
                        </a:ext>
                      </a:extLst>
                    </a:gridCol>
                    <a:gridCol w="640080">
                      <a:extLst>
                        <a:ext uri="{9D8B030D-6E8A-4147-A177-3AD203B41FA5}">
                          <a16:colId xmlns:a16="http://schemas.microsoft.com/office/drawing/2014/main" val="22163057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Mode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Q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C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45248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TM010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b="1" dirty="0">
                              <a:solidFill>
                                <a:srgbClr val="FF0000"/>
                              </a:solidFill>
                            </a:rPr>
                            <a:t>0.69</a:t>
                          </a:r>
                          <a:endParaRPr lang="ko-KR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00036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TM020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2.3×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1.5×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b="0" dirty="0">
                              <a:solidFill>
                                <a:srgbClr val="FF0000"/>
                              </a:solidFill>
                            </a:rPr>
                            <a:t>0.13</a:t>
                          </a:r>
                          <a:endParaRPr lang="ko-KR" alt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27318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TM030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3.6×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1.9×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b="0" dirty="0">
                              <a:solidFill>
                                <a:srgbClr val="FF0000"/>
                              </a:solidFill>
                            </a:rPr>
                            <a:t>0.05</a:t>
                          </a:r>
                          <a:endParaRPr lang="ko-KR" alt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08567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표 10">
                <a:extLst>
                  <a:ext uri="{FF2B5EF4-FFF2-40B4-BE49-F238E27FC236}">
                    <a16:creationId xmlns:a16="http://schemas.microsoft.com/office/drawing/2014/main" id="{3E089654-E613-D343-A515-67FE278E6C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9637678"/>
                  </p:ext>
                </p:extLst>
              </p:nvPr>
            </p:nvGraphicFramePr>
            <p:xfrm>
              <a:off x="5920371" y="4566727"/>
              <a:ext cx="396983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9318">
                      <a:extLst>
                        <a:ext uri="{9D8B030D-6E8A-4147-A177-3AD203B41FA5}">
                          <a16:colId xmlns:a16="http://schemas.microsoft.com/office/drawing/2014/main" val="3597912931"/>
                        </a:ext>
                      </a:extLst>
                    </a:gridCol>
                    <a:gridCol w="1191704">
                      <a:extLst>
                        <a:ext uri="{9D8B030D-6E8A-4147-A177-3AD203B41FA5}">
                          <a16:colId xmlns:a16="http://schemas.microsoft.com/office/drawing/2014/main" val="1606057245"/>
                        </a:ext>
                      </a:extLst>
                    </a:gridCol>
                    <a:gridCol w="1248728">
                      <a:extLst>
                        <a:ext uri="{9D8B030D-6E8A-4147-A177-3AD203B41FA5}">
                          <a16:colId xmlns:a16="http://schemas.microsoft.com/office/drawing/2014/main" val="3825824390"/>
                        </a:ext>
                      </a:extLst>
                    </a:gridCol>
                    <a:gridCol w="640080">
                      <a:extLst>
                        <a:ext uri="{9D8B030D-6E8A-4147-A177-3AD203B41FA5}">
                          <a16:colId xmlns:a16="http://schemas.microsoft.com/office/drawing/2014/main" val="22163057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Mode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Q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C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45248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TM010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75000" t="-108197" r="-16020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167317" t="-108197" r="-5317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b="1" dirty="0">
                              <a:solidFill>
                                <a:srgbClr val="FF0000"/>
                              </a:solidFill>
                            </a:rPr>
                            <a:t>0.69</a:t>
                          </a:r>
                          <a:endParaRPr lang="ko-KR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00036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TM020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75000" t="-208197" r="-16020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167317" t="-208197" r="-5317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b="0" dirty="0">
                              <a:solidFill>
                                <a:srgbClr val="FF0000"/>
                              </a:solidFill>
                            </a:rPr>
                            <a:t>0.13</a:t>
                          </a:r>
                          <a:endParaRPr lang="ko-KR" alt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27318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TM030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75000" t="-308197" r="-16020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167317" t="-308197" r="-5317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b="0" dirty="0">
                              <a:solidFill>
                                <a:srgbClr val="FF0000"/>
                              </a:solidFill>
                            </a:rPr>
                            <a:t>0.05</a:t>
                          </a:r>
                          <a:endParaRPr lang="ko-KR" alt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085676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6" name="직선 화살표 연결선 11">
            <a:extLst>
              <a:ext uri="{FF2B5EF4-FFF2-40B4-BE49-F238E27FC236}">
                <a16:creationId xmlns:a16="http://schemas.microsoft.com/office/drawing/2014/main" id="{1A4075E7-8129-0F43-CF69-5E4759F832AD}"/>
              </a:ext>
            </a:extLst>
          </p:cNvPr>
          <p:cNvCxnSpPr>
            <a:cxnSpLocks/>
          </p:cNvCxnSpPr>
          <p:nvPr/>
        </p:nvCxnSpPr>
        <p:spPr>
          <a:xfrm flipV="1">
            <a:off x="5581040" y="3252726"/>
            <a:ext cx="0" cy="775394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6442239-E30B-CEF0-4BE2-62F3B55A5D22}"/>
                  </a:ext>
                </a:extLst>
              </p:cNvPr>
              <p:cNvSpPr txBox="1"/>
              <p:nvPr/>
            </p:nvSpPr>
            <p:spPr>
              <a:xfrm>
                <a:off x="4970833" y="3551574"/>
                <a:ext cx="67341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altLang="ko-KR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ko-KR" altLang="en-US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6442239-E30B-CEF0-4BE2-62F3B55A5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833" y="3551574"/>
                <a:ext cx="673410" cy="430887"/>
              </a:xfrm>
              <a:prstGeom prst="rect">
                <a:avLst/>
              </a:prstGeom>
              <a:blipFill>
                <a:blip r:embed="rId8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직선 화살표 연결선 11">
            <a:extLst>
              <a:ext uri="{FF2B5EF4-FFF2-40B4-BE49-F238E27FC236}">
                <a16:creationId xmlns:a16="http://schemas.microsoft.com/office/drawing/2014/main" id="{617FD533-E4A2-06FF-0975-A3FF4DA5ED2B}"/>
              </a:ext>
            </a:extLst>
          </p:cNvPr>
          <p:cNvCxnSpPr>
            <a:cxnSpLocks/>
          </p:cNvCxnSpPr>
          <p:nvPr/>
        </p:nvCxnSpPr>
        <p:spPr>
          <a:xfrm flipV="1">
            <a:off x="7540345" y="3298791"/>
            <a:ext cx="0" cy="775394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2C33479-ED4D-3B1A-5329-A9774142799B}"/>
                  </a:ext>
                </a:extLst>
              </p:cNvPr>
              <p:cNvSpPr txBox="1"/>
              <p:nvPr/>
            </p:nvSpPr>
            <p:spPr>
              <a:xfrm>
                <a:off x="6930138" y="3597639"/>
                <a:ext cx="67341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altLang="ko-KR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ko-KR" altLang="en-US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2C33479-ED4D-3B1A-5329-A97741427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38" y="3597639"/>
                <a:ext cx="67341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직선 화살표 연결선 11">
            <a:extLst>
              <a:ext uri="{FF2B5EF4-FFF2-40B4-BE49-F238E27FC236}">
                <a16:creationId xmlns:a16="http://schemas.microsoft.com/office/drawing/2014/main" id="{5E21C5B4-20D4-F412-A495-A085DC2AD64D}"/>
              </a:ext>
            </a:extLst>
          </p:cNvPr>
          <p:cNvCxnSpPr>
            <a:cxnSpLocks/>
          </p:cNvCxnSpPr>
          <p:nvPr/>
        </p:nvCxnSpPr>
        <p:spPr>
          <a:xfrm flipV="1">
            <a:off x="9957749" y="3298385"/>
            <a:ext cx="0" cy="775394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73EA22A-7D36-6013-F871-BFDE390A7512}"/>
                  </a:ext>
                </a:extLst>
              </p:cNvPr>
              <p:cNvSpPr txBox="1"/>
              <p:nvPr/>
            </p:nvSpPr>
            <p:spPr>
              <a:xfrm>
                <a:off x="9347542" y="3597233"/>
                <a:ext cx="67341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altLang="ko-KR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ko-KR" altLang="en-US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73EA22A-7D36-6013-F871-BFDE390A7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542" y="3597233"/>
                <a:ext cx="67341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CD1AAE7-86B9-E20A-D416-AD3E150624C4}"/>
                  </a:ext>
                </a:extLst>
              </p:cNvPr>
              <p:cNvSpPr txBox="1"/>
              <p:nvPr/>
            </p:nvSpPr>
            <p:spPr>
              <a:xfrm>
                <a:off x="9929254" y="2190817"/>
                <a:ext cx="1932052" cy="783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∫</m:t>
                                  </m:r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𝑑𝑉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∫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CD1AAE7-86B9-E20A-D416-AD3E15062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9254" y="2190817"/>
                <a:ext cx="1932052" cy="7831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78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EC568-8CAE-BA52-5E5D-ED95654C0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462D30-061E-1F36-9321-F7BA246D2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264153" cy="826530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tx1"/>
                </a:solidFill>
              </a:rPr>
              <a:t>Establishing higher-order modes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08785CB-D971-C78A-2317-18086F555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43" y="1399216"/>
            <a:ext cx="11664195" cy="484717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ko-KR" sz="2200" dirty="0">
                <a:solidFill>
                  <a:schemeClr val="tx1"/>
                </a:solidFill>
              </a:rPr>
              <a:t>To enhance form factor, </a:t>
            </a:r>
            <a:r>
              <a:rPr lang="en-US" altLang="ko-KR" sz="2200" b="1" dirty="0">
                <a:solidFill>
                  <a:schemeClr val="tx1"/>
                </a:solidFill>
              </a:rPr>
              <a:t>dielectric geometry is introduced </a:t>
            </a:r>
            <a:r>
              <a:rPr lang="en-US" altLang="ko-KR" sz="2200" dirty="0">
                <a:solidFill>
                  <a:schemeClr val="tx1"/>
                </a:solidFill>
              </a:rPr>
              <a:t>to suppress the negative region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B89D0D1-FE18-3EF5-0B9C-0EFD77527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KPS SPRING 2026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539F205-603F-FB37-DB00-DBEC53AA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6</a:t>
            </a:fld>
            <a:endParaRPr lang="ko-KR" altLang="en-US"/>
          </a:p>
        </p:txBody>
      </p:sp>
      <p:pic>
        <p:nvPicPr>
          <p:cNvPr id="5" name="그림 47">
            <a:extLst>
              <a:ext uri="{FF2B5EF4-FFF2-40B4-BE49-F238E27FC236}">
                <a16:creationId xmlns:a16="http://schemas.microsoft.com/office/drawing/2014/main" id="{8F5C811B-5BE0-0938-DA25-DCFBEDB35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1539800" y="1949753"/>
            <a:ext cx="2601859" cy="2601859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AB26A651-5908-9DF3-9657-6862267C2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0846" y="2022631"/>
            <a:ext cx="1596157" cy="255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35">
            <a:extLst>
              <a:ext uri="{FF2B5EF4-FFF2-40B4-BE49-F238E27FC236}">
                <a16:creationId xmlns:a16="http://schemas.microsoft.com/office/drawing/2014/main" id="{A14F62B9-344F-D626-1544-92DFCC5BCB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0459" y="4618580"/>
            <a:ext cx="1441269" cy="1424286"/>
          </a:xfrm>
          <a:prstGeom prst="rect">
            <a:avLst/>
          </a:prstGeom>
        </p:spPr>
      </p:pic>
      <p:pic>
        <p:nvPicPr>
          <p:cNvPr id="9" name="그림 36">
            <a:extLst>
              <a:ext uri="{FF2B5EF4-FFF2-40B4-BE49-F238E27FC236}">
                <a16:creationId xmlns:a16="http://schemas.microsoft.com/office/drawing/2014/main" id="{C566B9D5-4844-E95C-09D0-BD0860443E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7083" y="4618580"/>
            <a:ext cx="1441269" cy="1424286"/>
          </a:xfrm>
          <a:prstGeom prst="rect">
            <a:avLst/>
          </a:prstGeom>
        </p:spPr>
      </p:pic>
      <p:sp>
        <p:nvSpPr>
          <p:cNvPr id="10" name="화살표: 오른쪽 38">
            <a:extLst>
              <a:ext uri="{FF2B5EF4-FFF2-40B4-BE49-F238E27FC236}">
                <a16:creationId xmlns:a16="http://schemas.microsoft.com/office/drawing/2014/main" id="{03C2A2D8-97C3-CFA4-9425-293B6107E3F6}"/>
              </a:ext>
            </a:extLst>
          </p:cNvPr>
          <p:cNvSpPr/>
          <p:nvPr/>
        </p:nvSpPr>
        <p:spPr>
          <a:xfrm>
            <a:off x="3395307" y="5126558"/>
            <a:ext cx="338197" cy="464555"/>
          </a:xfrm>
          <a:prstGeom prst="rightArrow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5">
            <a:extLst>
              <a:ext uri="{FF2B5EF4-FFF2-40B4-BE49-F238E27FC236}">
                <a16:creationId xmlns:a16="http://schemas.microsoft.com/office/drawing/2014/main" id="{C887CCB6-0E99-9BD1-0028-F245AA70F6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75" y="2364443"/>
            <a:ext cx="3366569" cy="1953988"/>
          </a:xfrm>
          <a:prstGeom prst="rect">
            <a:avLst/>
          </a:prstGeom>
        </p:spPr>
      </p:pic>
      <p:sp>
        <p:nvSpPr>
          <p:cNvPr id="13" name="직사각형 13">
            <a:extLst>
              <a:ext uri="{FF2B5EF4-FFF2-40B4-BE49-F238E27FC236}">
                <a16:creationId xmlns:a16="http://schemas.microsoft.com/office/drawing/2014/main" id="{422F1D96-6EED-0814-7F8A-03A996ECAA0B}"/>
              </a:ext>
            </a:extLst>
          </p:cNvPr>
          <p:cNvSpPr/>
          <p:nvPr/>
        </p:nvSpPr>
        <p:spPr>
          <a:xfrm>
            <a:off x="10010617" y="2567854"/>
            <a:ext cx="399713" cy="153778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18268" tIns="118268" rIns="118268" bIns="118268" numCol="1" spcCol="38100" rtlCol="0" anchor="ctr">
            <a:spAutoFit/>
          </a:bodyPr>
          <a:lstStyle/>
          <a:p>
            <a:pPr marL="0" marR="0" indent="0" algn="ctr" defTabSz="256348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9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19BE5B-6847-020E-3666-62A171627100}"/>
              </a:ext>
            </a:extLst>
          </p:cNvPr>
          <p:cNvSpPr txBox="1"/>
          <p:nvPr/>
        </p:nvSpPr>
        <p:spPr>
          <a:xfrm>
            <a:off x="11649741" y="4006687"/>
            <a:ext cx="371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536602-5BC6-9D9D-90B3-ABB6C9369DB0}"/>
              </a:ext>
            </a:extLst>
          </p:cNvPr>
          <p:cNvSpPr txBox="1"/>
          <p:nvPr/>
        </p:nvSpPr>
        <p:spPr>
          <a:xfrm>
            <a:off x="8609247" y="2420953"/>
            <a:ext cx="384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Ez</a:t>
            </a:r>
            <a:endParaRPr lang="ko-KR" altLang="en-US" dirty="0"/>
          </a:p>
        </p:txBody>
      </p:sp>
      <p:cxnSp>
        <p:nvCxnSpPr>
          <p:cNvPr id="16" name="직선 연결선 23">
            <a:extLst>
              <a:ext uri="{FF2B5EF4-FFF2-40B4-BE49-F238E27FC236}">
                <a16:creationId xmlns:a16="http://schemas.microsoft.com/office/drawing/2014/main" id="{56628D7D-AB95-4D4D-67C7-5A3468E436BB}"/>
              </a:ext>
            </a:extLst>
          </p:cNvPr>
          <p:cNvCxnSpPr/>
          <p:nvPr/>
        </p:nvCxnSpPr>
        <p:spPr>
          <a:xfrm flipV="1">
            <a:off x="9055914" y="3569086"/>
            <a:ext cx="259382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6">
            <a:extLst>
              <a:ext uri="{FF2B5EF4-FFF2-40B4-BE49-F238E27FC236}">
                <a16:creationId xmlns:a16="http://schemas.microsoft.com/office/drawing/2014/main" id="{33FF3A34-DDC6-62F2-A0CF-1B1E26A4B5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649" y="2364443"/>
            <a:ext cx="3242788" cy="188214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16D8C2D-7AA9-194A-BA68-6067C39F50BF}"/>
              </a:ext>
            </a:extLst>
          </p:cNvPr>
          <p:cNvSpPr txBox="1"/>
          <p:nvPr/>
        </p:nvSpPr>
        <p:spPr>
          <a:xfrm>
            <a:off x="8366127" y="3925014"/>
            <a:ext cx="371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221927-D38A-8A23-F620-A7D12EB1B88F}"/>
              </a:ext>
            </a:extLst>
          </p:cNvPr>
          <p:cNvSpPr txBox="1"/>
          <p:nvPr/>
        </p:nvSpPr>
        <p:spPr>
          <a:xfrm>
            <a:off x="5440852" y="2364442"/>
            <a:ext cx="384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Ez</a:t>
            </a:r>
            <a:endParaRPr lang="ko-KR" altLang="en-US" dirty="0"/>
          </a:p>
        </p:txBody>
      </p:sp>
      <p:cxnSp>
        <p:nvCxnSpPr>
          <p:cNvPr id="20" name="직선 연결선 22">
            <a:extLst>
              <a:ext uri="{FF2B5EF4-FFF2-40B4-BE49-F238E27FC236}">
                <a16:creationId xmlns:a16="http://schemas.microsoft.com/office/drawing/2014/main" id="{51953B9C-7004-C610-ADD6-2EAFD4BAE192}"/>
              </a:ext>
            </a:extLst>
          </p:cNvPr>
          <p:cNvCxnSpPr/>
          <p:nvPr/>
        </p:nvCxnSpPr>
        <p:spPr>
          <a:xfrm flipV="1">
            <a:off x="5874341" y="3529176"/>
            <a:ext cx="25135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그림 24">
            <a:extLst>
              <a:ext uri="{FF2B5EF4-FFF2-40B4-BE49-F238E27FC236}">
                <a16:creationId xmlns:a16="http://schemas.microsoft.com/office/drawing/2014/main" id="{7F8C5D08-14E4-45D3-2F10-0EE506A67C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7" y="4327162"/>
            <a:ext cx="1826910" cy="1826910"/>
          </a:xfrm>
          <a:prstGeom prst="rect">
            <a:avLst/>
          </a:prstGeom>
        </p:spPr>
      </p:pic>
      <p:sp>
        <p:nvSpPr>
          <p:cNvPr id="22" name="타원 25">
            <a:extLst>
              <a:ext uri="{FF2B5EF4-FFF2-40B4-BE49-F238E27FC236}">
                <a16:creationId xmlns:a16="http://schemas.microsoft.com/office/drawing/2014/main" id="{A239509C-D911-4FEE-53E9-9FEC88D6097A}"/>
              </a:ext>
            </a:extLst>
          </p:cNvPr>
          <p:cNvSpPr/>
          <p:nvPr/>
        </p:nvSpPr>
        <p:spPr>
          <a:xfrm>
            <a:off x="7233984" y="4536634"/>
            <a:ext cx="1332000" cy="1332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도넛 27">
            <a:extLst>
              <a:ext uri="{FF2B5EF4-FFF2-40B4-BE49-F238E27FC236}">
                <a16:creationId xmlns:a16="http://schemas.microsoft.com/office/drawing/2014/main" id="{5FCCAE02-CEAC-E4E3-51F5-F6DB17883399}"/>
              </a:ext>
            </a:extLst>
          </p:cNvPr>
          <p:cNvSpPr/>
          <p:nvPr/>
        </p:nvSpPr>
        <p:spPr>
          <a:xfrm>
            <a:off x="7537461" y="4849824"/>
            <a:ext cx="720000" cy="720000"/>
          </a:xfrm>
          <a:prstGeom prst="donu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4B660C-A1A5-AC71-A11A-E35332AD5453}"/>
              </a:ext>
            </a:extLst>
          </p:cNvPr>
          <p:cNvSpPr txBox="1"/>
          <p:nvPr/>
        </p:nvSpPr>
        <p:spPr>
          <a:xfrm>
            <a:off x="242113" y="3082613"/>
            <a:ext cx="1878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>
                <a:latin typeface="Arial" panose="020B0604020202020204" pitchFamily="34" charset="0"/>
                <a:cs typeface="Arial" panose="020B0604020202020204" pitchFamily="34" charset="0"/>
              </a:rPr>
              <a:t>TM020 mode</a:t>
            </a:r>
            <a:endParaRPr lang="ko-KR" alt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CC8B09-0F7F-AD7F-D215-4936FEBCB0E5}"/>
              </a:ext>
            </a:extLst>
          </p:cNvPr>
          <p:cNvSpPr txBox="1"/>
          <p:nvPr/>
        </p:nvSpPr>
        <p:spPr>
          <a:xfrm>
            <a:off x="7626775" y="1942308"/>
            <a:ext cx="1878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>
                <a:latin typeface="Arial" panose="020B0604020202020204" pitchFamily="34" charset="0"/>
                <a:cs typeface="Arial" panose="020B0604020202020204" pitchFamily="34" charset="0"/>
              </a:rPr>
              <a:t>TM030 mode</a:t>
            </a:r>
            <a:endParaRPr lang="ko-KR" alt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직사각형 13">
            <a:extLst>
              <a:ext uri="{FF2B5EF4-FFF2-40B4-BE49-F238E27FC236}">
                <a16:creationId xmlns:a16="http://schemas.microsoft.com/office/drawing/2014/main" id="{FCAE0F8C-DAF6-CBA8-0670-94D6D1131972}"/>
              </a:ext>
            </a:extLst>
          </p:cNvPr>
          <p:cNvSpPr/>
          <p:nvPr/>
        </p:nvSpPr>
        <p:spPr>
          <a:xfrm>
            <a:off x="226619" y="1885405"/>
            <a:ext cx="5097429" cy="4223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273287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F8A72-ECFE-2C12-E706-33D07AF37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BE6073-FBE0-C7C3-5797-F2DF273B5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264153" cy="826530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tx1"/>
                </a:solidFill>
              </a:rPr>
              <a:t>A smart way to tune TM020 mode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6F82DD4-359B-2D4A-2BF0-3C53A5D76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43" y="1399216"/>
            <a:ext cx="11664195" cy="484717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ko-KR" sz="2200" dirty="0">
                <a:solidFill>
                  <a:schemeClr val="tx1"/>
                </a:solidFill>
              </a:rPr>
              <a:t>The dielectric geometry was designed to enable the frequency tuning</a:t>
            </a: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ko-KR" sz="2200" dirty="0">
                <a:solidFill>
                  <a:schemeClr val="tx1"/>
                </a:solidFill>
              </a:rPr>
              <a:t>To uniformly adjust the spacings between the rods, an auxetic structure was implemented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4D2020-9681-7DEB-77A5-7D966A038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KPS SPRING 2026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FD3A90-9BE1-4AD3-D608-128835E72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7</a:t>
            </a:fld>
            <a:endParaRPr lang="ko-KR" alt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12EB00-ED8E-CE9A-D3FD-F5C1F44B9D35}"/>
              </a:ext>
            </a:extLst>
          </p:cNvPr>
          <p:cNvGrpSpPr/>
          <p:nvPr/>
        </p:nvGrpSpPr>
        <p:grpSpPr>
          <a:xfrm>
            <a:off x="2706247" y="2602578"/>
            <a:ext cx="1569401" cy="1569401"/>
            <a:chOff x="49241" y="411793"/>
            <a:chExt cx="5616000" cy="56160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483FC09-43A8-87B5-237F-3F46CFFC55B4}"/>
                </a:ext>
              </a:extLst>
            </p:cNvPr>
            <p:cNvSpPr/>
            <p:nvPr/>
          </p:nvSpPr>
          <p:spPr>
            <a:xfrm>
              <a:off x="49241" y="411793"/>
              <a:ext cx="5616000" cy="5616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B06A28F-96CB-1C55-F6F3-6CF7CAB060D9}"/>
                </a:ext>
              </a:extLst>
            </p:cNvPr>
            <p:cNvSpPr/>
            <p:nvPr/>
          </p:nvSpPr>
          <p:spPr>
            <a:xfrm>
              <a:off x="3074810" y="2967793"/>
              <a:ext cx="504000" cy="504000"/>
            </a:xfrm>
            <a:prstGeom prst="ellipse">
              <a:avLst/>
            </a:prstGeom>
            <a:solidFill>
              <a:srgbClr val="EEECC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E3C99DE-6FD5-4E3F-7F7B-B901C48F5095}"/>
                </a:ext>
              </a:extLst>
            </p:cNvPr>
            <p:cNvSpPr/>
            <p:nvPr/>
          </p:nvSpPr>
          <p:spPr>
            <a:xfrm>
              <a:off x="2750810" y="3111793"/>
              <a:ext cx="216000" cy="216000"/>
            </a:xfrm>
            <a:prstGeom prst="ellipse">
              <a:avLst/>
            </a:prstGeom>
            <a:solidFill>
              <a:srgbClr val="EEECC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F79C188-1C9E-4EFC-DA76-A13ED59AB706}"/>
                </a:ext>
              </a:extLst>
            </p:cNvPr>
            <p:cNvSpPr/>
            <p:nvPr/>
          </p:nvSpPr>
          <p:spPr>
            <a:xfrm>
              <a:off x="2606810" y="2508233"/>
              <a:ext cx="504000" cy="504000"/>
            </a:xfrm>
            <a:prstGeom prst="ellipse">
              <a:avLst/>
            </a:prstGeom>
            <a:solidFill>
              <a:srgbClr val="EEECC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8912AB3-C0BD-38AD-1241-B923B72135A6}"/>
                </a:ext>
              </a:extLst>
            </p:cNvPr>
            <p:cNvSpPr/>
            <p:nvPr/>
          </p:nvSpPr>
          <p:spPr>
            <a:xfrm>
              <a:off x="2606810" y="3427353"/>
              <a:ext cx="504000" cy="504000"/>
            </a:xfrm>
            <a:prstGeom prst="ellipse">
              <a:avLst/>
            </a:prstGeom>
            <a:solidFill>
              <a:srgbClr val="EEECC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B8A8502-B350-0B17-B392-245418E9DC87}"/>
                </a:ext>
              </a:extLst>
            </p:cNvPr>
            <p:cNvSpPr/>
            <p:nvPr/>
          </p:nvSpPr>
          <p:spPr>
            <a:xfrm>
              <a:off x="2138810" y="2961962"/>
              <a:ext cx="504000" cy="504000"/>
            </a:xfrm>
            <a:prstGeom prst="ellipse">
              <a:avLst/>
            </a:prstGeom>
            <a:solidFill>
              <a:srgbClr val="EEECC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E9B07D5-7ADF-5149-57EF-F691E08AF36A}"/>
              </a:ext>
            </a:extLst>
          </p:cNvPr>
          <p:cNvGrpSpPr/>
          <p:nvPr/>
        </p:nvGrpSpPr>
        <p:grpSpPr>
          <a:xfrm>
            <a:off x="2706246" y="4308855"/>
            <a:ext cx="1569402" cy="1569402"/>
            <a:chOff x="6232327" y="519793"/>
            <a:chExt cx="5616000" cy="56160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35E464A-1AB4-5419-F01B-FE386A94C256}"/>
                </a:ext>
              </a:extLst>
            </p:cNvPr>
            <p:cNvSpPr/>
            <p:nvPr/>
          </p:nvSpPr>
          <p:spPr>
            <a:xfrm>
              <a:off x="6232327" y="519793"/>
              <a:ext cx="5616000" cy="5616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ACD0575-8287-38B4-BF8C-A434D50731E3}"/>
                </a:ext>
              </a:extLst>
            </p:cNvPr>
            <p:cNvSpPr/>
            <p:nvPr/>
          </p:nvSpPr>
          <p:spPr>
            <a:xfrm>
              <a:off x="8783197" y="3764231"/>
              <a:ext cx="504000" cy="504000"/>
            </a:xfrm>
            <a:prstGeom prst="ellipse">
              <a:avLst/>
            </a:prstGeom>
            <a:solidFill>
              <a:srgbClr val="EEECC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BBAAF6E-251C-BE9E-19BC-672EB3069A53}"/>
                </a:ext>
              </a:extLst>
            </p:cNvPr>
            <p:cNvSpPr/>
            <p:nvPr/>
          </p:nvSpPr>
          <p:spPr>
            <a:xfrm>
              <a:off x="9441190" y="3075793"/>
              <a:ext cx="504000" cy="504000"/>
            </a:xfrm>
            <a:prstGeom prst="ellipse">
              <a:avLst/>
            </a:prstGeom>
            <a:solidFill>
              <a:srgbClr val="EEECC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C7091B1-E01C-1F9D-1055-50BF11158896}"/>
                </a:ext>
              </a:extLst>
            </p:cNvPr>
            <p:cNvSpPr/>
            <p:nvPr/>
          </p:nvSpPr>
          <p:spPr>
            <a:xfrm>
              <a:off x="8927197" y="3219793"/>
              <a:ext cx="216000" cy="216000"/>
            </a:xfrm>
            <a:prstGeom prst="ellipse">
              <a:avLst/>
            </a:prstGeom>
            <a:solidFill>
              <a:srgbClr val="EEECC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A7D3B33-2890-EAB7-52BC-D5F124472B42}"/>
                </a:ext>
              </a:extLst>
            </p:cNvPr>
            <p:cNvSpPr/>
            <p:nvPr/>
          </p:nvSpPr>
          <p:spPr>
            <a:xfrm>
              <a:off x="8783197" y="2387355"/>
              <a:ext cx="504000" cy="504000"/>
            </a:xfrm>
            <a:prstGeom prst="ellipse">
              <a:avLst/>
            </a:prstGeom>
            <a:solidFill>
              <a:srgbClr val="EEECC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96EC035-6601-49C7-7051-F8AF18210183}"/>
                </a:ext>
              </a:extLst>
            </p:cNvPr>
            <p:cNvSpPr/>
            <p:nvPr/>
          </p:nvSpPr>
          <p:spPr>
            <a:xfrm>
              <a:off x="8119330" y="3075793"/>
              <a:ext cx="504000" cy="504000"/>
            </a:xfrm>
            <a:prstGeom prst="ellipse">
              <a:avLst/>
            </a:prstGeom>
            <a:solidFill>
              <a:srgbClr val="EEECC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2" name="화살표: 오른쪽 38">
            <a:extLst>
              <a:ext uri="{FF2B5EF4-FFF2-40B4-BE49-F238E27FC236}">
                <a16:creationId xmlns:a16="http://schemas.microsoft.com/office/drawing/2014/main" id="{EE003DA3-6D1C-54D7-EFDF-781267042AD5}"/>
              </a:ext>
            </a:extLst>
          </p:cNvPr>
          <p:cNvSpPr/>
          <p:nvPr/>
        </p:nvSpPr>
        <p:spPr>
          <a:xfrm>
            <a:off x="2183651" y="3839552"/>
            <a:ext cx="338197" cy="464555"/>
          </a:xfrm>
          <a:prstGeom prst="rightArrow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C177926-7D6B-5B99-7D7E-AC07196D1875}"/>
              </a:ext>
            </a:extLst>
          </p:cNvPr>
          <p:cNvGrpSpPr/>
          <p:nvPr/>
        </p:nvGrpSpPr>
        <p:grpSpPr>
          <a:xfrm>
            <a:off x="254725" y="4231533"/>
            <a:ext cx="1744528" cy="1744528"/>
            <a:chOff x="784331" y="3326675"/>
            <a:chExt cx="2351315" cy="2351315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0761799-DDEF-A368-8825-91C674636DC9}"/>
                </a:ext>
              </a:extLst>
            </p:cNvPr>
            <p:cNvSpPr/>
            <p:nvPr/>
          </p:nvSpPr>
          <p:spPr>
            <a:xfrm>
              <a:off x="784331" y="3326675"/>
              <a:ext cx="2351315" cy="235131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9F323C2-B13F-5CAC-97B5-E22CBB8B5630}"/>
                </a:ext>
              </a:extLst>
            </p:cNvPr>
            <p:cNvSpPr/>
            <p:nvPr/>
          </p:nvSpPr>
          <p:spPr>
            <a:xfrm>
              <a:off x="1725988" y="4268332"/>
              <a:ext cx="468000" cy="468000"/>
            </a:xfrm>
            <a:prstGeom prst="ellipse">
              <a:avLst/>
            </a:prstGeom>
            <a:solidFill>
              <a:srgbClr val="EEECC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D88F8486-5759-EE2A-6A6A-2B699A323BC9}"/>
              </a:ext>
            </a:extLst>
          </p:cNvPr>
          <p:cNvSpPr txBox="1"/>
          <p:nvPr/>
        </p:nvSpPr>
        <p:spPr>
          <a:xfrm>
            <a:off x="4204985" y="3779562"/>
            <a:ext cx="15327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/>
              <a:t>Cavity: </a:t>
            </a:r>
            <a:r>
              <a:rPr lang="el-GR" altLang="ko-KR" sz="1500" dirty="0"/>
              <a:t>Φ</a:t>
            </a:r>
            <a:r>
              <a:rPr lang="en-US" altLang="ko-KR" sz="1500" dirty="0"/>
              <a:t>78 mm</a:t>
            </a:r>
            <a:endParaRPr lang="en-US" altLang="ko-KR" sz="1500" b="0" dirty="0"/>
          </a:p>
          <a:p>
            <a:r>
              <a:rPr lang="en-US" altLang="ko-KR" sz="1500" b="0" dirty="0"/>
              <a:t>Center: </a:t>
            </a:r>
            <a:r>
              <a:rPr lang="el-GR" altLang="ko-KR" sz="1500" b="0" dirty="0"/>
              <a:t>Φ</a:t>
            </a:r>
            <a:r>
              <a:rPr lang="en-US" altLang="ko-KR" sz="1500" b="0" dirty="0"/>
              <a:t>3 mm</a:t>
            </a:r>
          </a:p>
          <a:p>
            <a:r>
              <a:rPr lang="en-US" altLang="ko-KR" sz="1500" dirty="0"/>
              <a:t>Side: </a:t>
            </a:r>
            <a:r>
              <a:rPr lang="el-GR" altLang="ko-KR" sz="1500" dirty="0"/>
              <a:t>Φ</a:t>
            </a:r>
            <a:r>
              <a:rPr lang="en-US" altLang="ko-KR" sz="1500" dirty="0"/>
              <a:t>7 mm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87E9FD0-CC7B-5D0C-3107-D862A0DB92B4}"/>
              </a:ext>
            </a:extLst>
          </p:cNvPr>
          <p:cNvSpPr txBox="1"/>
          <p:nvPr/>
        </p:nvSpPr>
        <p:spPr>
          <a:xfrm>
            <a:off x="4086221" y="2646121"/>
            <a:ext cx="15327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/>
              <a:t>6.5 mm spacing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7B16DB4-29D6-28CD-D333-2F8E544B41A3}"/>
              </a:ext>
            </a:extLst>
          </p:cNvPr>
          <p:cNvSpPr txBox="1"/>
          <p:nvPr/>
        </p:nvSpPr>
        <p:spPr>
          <a:xfrm>
            <a:off x="4086221" y="5566455"/>
            <a:ext cx="15327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/>
              <a:t>9.2 mm spacing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FF643EEF-75E9-29C3-C3DD-D398F5594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785" y="2519113"/>
            <a:ext cx="5826515" cy="3418127"/>
          </a:xfrm>
          <a:prstGeom prst="rect">
            <a:avLst/>
          </a:prstGeom>
        </p:spPr>
      </p:pic>
      <p:pic>
        <p:nvPicPr>
          <p:cNvPr id="5" name="그림 35">
            <a:extLst>
              <a:ext uri="{FF2B5EF4-FFF2-40B4-BE49-F238E27FC236}">
                <a16:creationId xmlns:a16="http://schemas.microsoft.com/office/drawing/2014/main" id="{A9C615C2-A4BE-3D47-5749-AFB9C0C9E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985" y="2280178"/>
            <a:ext cx="1962082" cy="19389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7DC64E-60E3-36F5-7387-0827CCB47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737" y="2379178"/>
            <a:ext cx="5826515" cy="382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644D8-EABF-619E-E236-099AA6EFF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894D978-1F81-9CAD-F3F2-9F407E7FE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588" y="4190430"/>
            <a:ext cx="2355169" cy="2119652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9E8FCFA-F1D9-A72E-7438-E6F35CE6C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264153" cy="826530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tx1"/>
                </a:solidFill>
              </a:rPr>
              <a:t>TM020 Experiments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CC3837E-607A-BCED-8884-B003DFA21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43" y="1399216"/>
            <a:ext cx="11664195" cy="484717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ko-KR" sz="2200" dirty="0">
                <a:solidFill>
                  <a:schemeClr val="tx1"/>
                </a:solidFill>
              </a:rPr>
              <a:t>Using two cavities, we conducted </a:t>
            </a:r>
            <a:r>
              <a:rPr lang="en-US" altLang="ko-KR" sz="2200" b="1" dirty="0">
                <a:solidFill>
                  <a:srgbClr val="FF0000"/>
                </a:solidFill>
              </a:rPr>
              <a:t>1.85 KSVZ </a:t>
            </a:r>
            <a:r>
              <a:rPr lang="en-US" altLang="ko-KR" sz="2200" dirty="0">
                <a:solidFill>
                  <a:schemeClr val="tx1"/>
                </a:solidFill>
              </a:rPr>
              <a:t>experiments (90% C.L.)</a:t>
            </a: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ko-KR" sz="2200" dirty="0">
                <a:solidFill>
                  <a:schemeClr val="tx1"/>
                </a:solidFill>
              </a:rPr>
              <a:t>Period 1: 20 Feb – 06 May (2025); </a:t>
            </a:r>
            <a:r>
              <a:rPr lang="en-US" altLang="ko-KR" sz="2200" b="1" dirty="0">
                <a:solidFill>
                  <a:srgbClr val="FF0000"/>
                </a:solidFill>
              </a:rPr>
              <a:t>Scan range: 5.066 – 5.012 GHz</a:t>
            </a: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ko-KR" sz="2200" dirty="0">
                <a:solidFill>
                  <a:schemeClr val="tx1"/>
                </a:solidFill>
              </a:rPr>
              <a:t>Period 2: 02 Sep – 28 Jan (2026); </a:t>
            </a:r>
            <a:r>
              <a:rPr lang="en-US" altLang="ko-KR" sz="2200" b="1" dirty="0">
                <a:solidFill>
                  <a:srgbClr val="FF0000"/>
                </a:solidFill>
              </a:rPr>
              <a:t>Scan range: 4.983 – 5.013 GHz 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7FCB7A3-FED4-E58F-8B13-439F0CF8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KPS SPRING 2026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F373216-4B57-D0D8-95F8-5535FA160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8</a:t>
            </a:fld>
            <a:endParaRPr lang="ko-KR" altLang="en-US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F872414B-8146-647C-0FCD-E2CC77C49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092347"/>
              </p:ext>
            </p:extLst>
          </p:nvPr>
        </p:nvGraphicFramePr>
        <p:xfrm>
          <a:off x="1076728" y="2808670"/>
          <a:ext cx="10038545" cy="1381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3305">
                  <a:extLst>
                    <a:ext uri="{9D8B030D-6E8A-4147-A177-3AD203B41FA5}">
                      <a16:colId xmlns:a16="http://schemas.microsoft.com/office/drawing/2014/main" val="303509551"/>
                    </a:ext>
                  </a:extLst>
                </a:gridCol>
                <a:gridCol w="663995">
                  <a:extLst>
                    <a:ext uri="{9D8B030D-6E8A-4147-A177-3AD203B41FA5}">
                      <a16:colId xmlns:a16="http://schemas.microsoft.com/office/drawing/2014/main" val="699829538"/>
                    </a:ext>
                  </a:extLst>
                </a:gridCol>
                <a:gridCol w="936942">
                  <a:extLst>
                    <a:ext uri="{9D8B030D-6E8A-4147-A177-3AD203B41FA5}">
                      <a16:colId xmlns:a16="http://schemas.microsoft.com/office/drawing/2014/main" val="71974511"/>
                    </a:ext>
                  </a:extLst>
                </a:gridCol>
                <a:gridCol w="940777">
                  <a:extLst>
                    <a:ext uri="{9D8B030D-6E8A-4147-A177-3AD203B41FA5}">
                      <a16:colId xmlns:a16="http://schemas.microsoft.com/office/drawing/2014/main" val="2738861973"/>
                    </a:ext>
                  </a:extLst>
                </a:gridCol>
                <a:gridCol w="1363858">
                  <a:extLst>
                    <a:ext uri="{9D8B030D-6E8A-4147-A177-3AD203B41FA5}">
                      <a16:colId xmlns:a16="http://schemas.microsoft.com/office/drawing/2014/main" val="3937398612"/>
                    </a:ext>
                  </a:extLst>
                </a:gridCol>
                <a:gridCol w="959676">
                  <a:extLst>
                    <a:ext uri="{9D8B030D-6E8A-4147-A177-3AD203B41FA5}">
                      <a16:colId xmlns:a16="http://schemas.microsoft.com/office/drawing/2014/main" val="1170399324"/>
                    </a:ext>
                  </a:extLst>
                </a:gridCol>
                <a:gridCol w="854392">
                  <a:extLst>
                    <a:ext uri="{9D8B030D-6E8A-4147-A177-3AD203B41FA5}">
                      <a16:colId xmlns:a16="http://schemas.microsoft.com/office/drawing/2014/main" val="1543369581"/>
                    </a:ext>
                  </a:extLst>
                </a:gridCol>
                <a:gridCol w="1094702">
                  <a:extLst>
                    <a:ext uri="{9D8B030D-6E8A-4147-A177-3AD203B41FA5}">
                      <a16:colId xmlns:a16="http://schemas.microsoft.com/office/drawing/2014/main" val="4067226769"/>
                    </a:ext>
                  </a:extLst>
                </a:gridCol>
                <a:gridCol w="840119">
                  <a:extLst>
                    <a:ext uri="{9D8B030D-6E8A-4147-A177-3AD203B41FA5}">
                      <a16:colId xmlns:a16="http://schemas.microsoft.com/office/drawing/2014/main" val="2157446105"/>
                    </a:ext>
                  </a:extLst>
                </a:gridCol>
                <a:gridCol w="1660779">
                  <a:extLst>
                    <a:ext uri="{9D8B030D-6E8A-4147-A177-3AD203B41FA5}">
                      <a16:colId xmlns:a16="http://schemas.microsoft.com/office/drawing/2014/main" val="1741208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Q</a:t>
                      </a:r>
                      <a:r>
                        <a:rPr lang="en-US" altLang="ko-KR" sz="1400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Beta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err="1"/>
                        <a:t>T</a:t>
                      </a:r>
                      <a:r>
                        <a:rPr lang="en-US" altLang="ko-KR" sz="1400" err="1"/>
                        <a:t>cav</a:t>
                      </a:r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err="1"/>
                        <a:t>T</a:t>
                      </a:r>
                      <a:r>
                        <a:rPr lang="en-US" altLang="ko-KR" sz="1400" err="1"/>
                        <a:t>sys</a:t>
                      </a:r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Sweep time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Volume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B-field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Form</a:t>
                      </a:r>
                      <a:r>
                        <a:rPr lang="ko-KR" altLang="en-US"/>
                        <a:t> </a:t>
                      </a:r>
                      <a:r>
                        <a:rPr lang="en-US" altLang="ko-KR"/>
                        <a:t>factor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/>
                        <a:t>Tuning step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/>
                        <a:t>DAQ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/>
                        <a:t>time efficiency</a:t>
                      </a: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271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110k</a:t>
                      </a:r>
                      <a:endParaRPr lang="ko-KR" altLang="en-US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2.3</a:t>
                      </a:r>
                      <a:endParaRPr lang="ko-KR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160 </a:t>
                      </a:r>
                      <a:r>
                        <a:rPr lang="en-US" altLang="ko-KR" dirty="0" err="1"/>
                        <a:t>mK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/>
                        <a:t>620 </a:t>
                      </a:r>
                      <a:r>
                        <a:rPr lang="en-US" altLang="ko-KR" b="1" err="1"/>
                        <a:t>mK</a:t>
                      </a:r>
                      <a:endParaRPr lang="ko-KR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30 min.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1.4 L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12 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/>
                        <a:t>0.49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30 kHz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baseline="0" dirty="0">
                          <a:solidFill>
                            <a:schemeClr val="tx1"/>
                          </a:solidFill>
                        </a:rPr>
                        <a:t>87%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280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120k</a:t>
                      </a:r>
                      <a:endParaRPr lang="ko-KR" alt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838 </a:t>
                      </a:r>
                      <a:r>
                        <a:rPr lang="en-US" altLang="ko-KR" b="1" dirty="0" err="1"/>
                        <a:t>mK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90 min.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0.34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baseline="0" dirty="0">
                          <a:solidFill>
                            <a:schemeClr val="tx1"/>
                          </a:solidFill>
                        </a:rPr>
                        <a:t>82%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74344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4FB794C-9241-D272-262A-CE61BC742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6" y="4247580"/>
            <a:ext cx="4567410" cy="20559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C73B2B-CE51-0009-EBDD-BC83B6300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390" y="574828"/>
            <a:ext cx="3181613" cy="21701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2EA310-CA99-A41E-3AEB-9DD5F3332666}"/>
              </a:ext>
            </a:extLst>
          </p:cNvPr>
          <p:cNvSpPr txBox="1"/>
          <p:nvPr/>
        </p:nvSpPr>
        <p:spPr>
          <a:xfrm>
            <a:off x="3676116" y="-15190"/>
            <a:ext cx="85158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i="1" dirty="0">
                <a:solidFill>
                  <a:schemeClr val="bg1">
                    <a:lumMod val="50000"/>
                  </a:schemeClr>
                </a:solidFill>
              </a:rPr>
              <a:t>[1] Bae, </a:t>
            </a:r>
            <a:r>
              <a:rPr lang="en-US" altLang="ko-KR" sz="1200" b="1" i="1" dirty="0" err="1">
                <a:solidFill>
                  <a:schemeClr val="bg1">
                    <a:lumMod val="50000"/>
                  </a:schemeClr>
                </a:solidFill>
              </a:rPr>
              <a:t>Sungjae</a:t>
            </a:r>
            <a:r>
              <a:rPr lang="en-US" altLang="ko-KR" sz="1200" b="1" i="1" dirty="0">
                <a:solidFill>
                  <a:schemeClr val="bg1">
                    <a:lumMod val="50000"/>
                  </a:schemeClr>
                </a:solidFill>
              </a:rPr>
              <a:t>, et al. "Search for dark matter axions with tunable tm 020 mode." Physical Review Letters 133.21 (2024): 211803.</a:t>
            </a:r>
          </a:p>
          <a:p>
            <a:r>
              <a:rPr lang="en-US" altLang="ko-KR" sz="1200" b="1" i="1" dirty="0">
                <a:solidFill>
                  <a:schemeClr val="bg1">
                    <a:lumMod val="50000"/>
                  </a:schemeClr>
                </a:solidFill>
              </a:rPr>
              <a:t>[2] Bae, </a:t>
            </a:r>
            <a:r>
              <a:rPr lang="en-US" altLang="ko-KR" sz="1200" b="1" i="1" dirty="0" err="1">
                <a:solidFill>
                  <a:schemeClr val="bg1">
                    <a:lumMod val="50000"/>
                  </a:schemeClr>
                </a:solidFill>
              </a:rPr>
              <a:t>Sungjae</a:t>
            </a:r>
            <a:r>
              <a:rPr lang="en-US" altLang="ko-KR" sz="1200" b="1" i="1" dirty="0">
                <a:solidFill>
                  <a:schemeClr val="bg1">
                    <a:lumMod val="50000"/>
                  </a:schemeClr>
                </a:solidFill>
              </a:rPr>
              <a:t>, et al. "Axion dark matter search with sensitivity near the Kim-Shifman-</a:t>
            </a:r>
            <a:r>
              <a:rPr lang="en-US" altLang="ko-KR" sz="1200" b="1" i="1" dirty="0" err="1">
                <a:solidFill>
                  <a:schemeClr val="bg1">
                    <a:lumMod val="50000"/>
                  </a:schemeClr>
                </a:solidFill>
              </a:rPr>
              <a:t>Vainshtein</a:t>
            </a:r>
            <a:r>
              <a:rPr lang="en-US" altLang="ko-KR" sz="1200" b="1" i="1" dirty="0">
                <a:solidFill>
                  <a:schemeClr val="bg1">
                    <a:lumMod val="50000"/>
                  </a:schemeClr>
                </a:solidFill>
              </a:rPr>
              <a:t>-Zakharov benchmark using the TM 020 mode." Physical Review Letters 135.9 (2025): 091804.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18AE2E-13C2-E662-85C7-5DDFA65E0F20}"/>
              </a:ext>
            </a:extLst>
          </p:cNvPr>
          <p:cNvSpPr txBox="1"/>
          <p:nvPr/>
        </p:nvSpPr>
        <p:spPr>
          <a:xfrm>
            <a:off x="1866666" y="6207"/>
            <a:ext cx="18784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As an extension of</a:t>
            </a:r>
            <a:endParaRPr lang="ko-KR" alt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E4FF88C-F4B9-9FCB-4B53-D9B6FCDE5B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140" y="4190430"/>
            <a:ext cx="2355169" cy="21196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A3DBA5-C62C-5B48-4D4B-9880781F02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639" y="4190431"/>
            <a:ext cx="2355169" cy="211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7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96686-87D5-2461-061D-D9B24B484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1E1DD24-9E29-F596-AF12-B5C59F4CF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36" y="1777998"/>
            <a:ext cx="10065927" cy="4529667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4D6D77B-3C37-2379-E5A6-F3FFEBE25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264153" cy="826530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tx1"/>
                </a:solidFill>
              </a:rPr>
              <a:t>Excluded regions using TM020 mode cavities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24D7494-B611-3263-186F-86A79EB7E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KPS SPRING 2026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CFA60B-A11E-0557-84C5-000F84052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102247-14D5-E0B7-95C2-95A3418EA00F}"/>
              </a:ext>
            </a:extLst>
          </p:cNvPr>
          <p:cNvSpPr txBox="1"/>
          <p:nvPr/>
        </p:nvSpPr>
        <p:spPr>
          <a:xfrm>
            <a:off x="8972392" y="4361345"/>
            <a:ext cx="17345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>
                <a:latin typeface="Arial" panose="020B0604020202020204" pitchFamily="34" charset="0"/>
                <a:cs typeface="Arial" panose="020B0604020202020204" pitchFamily="34" charset="0"/>
              </a:rPr>
              <a:t>QCD Axion band</a:t>
            </a:r>
            <a:endParaRPr lang="ko-KR" altLang="en-US"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457074-B654-545E-7AD8-CF5CC4483EA6}"/>
              </a:ext>
            </a:extLst>
          </p:cNvPr>
          <p:cNvSpPr txBox="1"/>
          <p:nvPr/>
        </p:nvSpPr>
        <p:spPr>
          <a:xfrm>
            <a:off x="9967987" y="4899954"/>
            <a:ext cx="7389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>
                <a:latin typeface="Arial" panose="020B0604020202020204" pitchFamily="34" charset="0"/>
                <a:cs typeface="Arial" panose="020B0604020202020204" pitchFamily="34" charset="0"/>
              </a:rPr>
              <a:t>KSVZ </a:t>
            </a:r>
            <a:endParaRPr lang="ko-KR" altLang="en-US"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F259D6-0177-A63E-9159-8581696F11EA}"/>
              </a:ext>
            </a:extLst>
          </p:cNvPr>
          <p:cNvSpPr txBox="1"/>
          <p:nvPr/>
        </p:nvSpPr>
        <p:spPr>
          <a:xfrm>
            <a:off x="2958044" y="3074018"/>
            <a:ext cx="1878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This work</a:t>
            </a:r>
          </a:p>
          <a:p>
            <a:pPr algn="ctr"/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Square-TM020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50530F9D-B9A3-2562-2802-6A3FDC5D9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43" y="1399216"/>
            <a:ext cx="11664195" cy="484717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ko-KR" sz="2200" b="1" dirty="0">
                <a:solidFill>
                  <a:srgbClr val="FF0000"/>
                </a:solidFill>
              </a:rPr>
              <a:t>Combined with the previous experiments, the total investigated range is about 300 MHz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D72230-2FF5-2CDE-F7F8-A4F75508C3BD}"/>
              </a:ext>
            </a:extLst>
          </p:cNvPr>
          <p:cNvSpPr txBox="1"/>
          <p:nvPr/>
        </p:nvSpPr>
        <p:spPr>
          <a:xfrm>
            <a:off x="7582315" y="2476295"/>
            <a:ext cx="2148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</a:p>
          <a:p>
            <a:pPr algn="ctr"/>
            <a:r>
              <a:rPr lang="en-US" altLang="ko-KR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Hexa-TM020</a:t>
            </a:r>
            <a:endParaRPr lang="ko-KR" altLang="en-US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512063-5669-96FB-BB95-DD6E5241BBD1}"/>
              </a:ext>
            </a:extLst>
          </p:cNvPr>
          <p:cNvSpPr txBox="1"/>
          <p:nvPr/>
        </p:nvSpPr>
        <p:spPr>
          <a:xfrm>
            <a:off x="5113356" y="3209484"/>
            <a:ext cx="2148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</a:p>
          <a:p>
            <a:pPr algn="ctr"/>
            <a:r>
              <a:rPr lang="en-US" altLang="ko-KR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Square-TM020</a:t>
            </a:r>
            <a:endParaRPr lang="ko-KR" altLang="en-US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284713-7573-B0D3-8E4F-DD1A9C87CCC9}"/>
              </a:ext>
            </a:extLst>
          </p:cNvPr>
          <p:cNvSpPr txBox="1"/>
          <p:nvPr/>
        </p:nvSpPr>
        <p:spPr>
          <a:xfrm>
            <a:off x="1365445" y="3351410"/>
            <a:ext cx="2148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work</a:t>
            </a:r>
          </a:p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</a:t>
            </a:r>
            <a:r>
              <a:rPr lang="en-US" altLang="ko-KR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a-TM020</a:t>
            </a:r>
            <a:endParaRPr lang="ko-KR" altLang="en-US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09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추억">
  <a:themeElements>
    <a:clrScheme name="추억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66949</TotalTime>
  <Words>628</Words>
  <Application>Microsoft Office PowerPoint</Application>
  <PresentationFormat>Widescreen</PresentationFormat>
  <Paragraphs>136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Malgun Gothic</vt:lpstr>
      <vt:lpstr>Arial</vt:lpstr>
      <vt:lpstr>Calibri</vt:lpstr>
      <vt:lpstr>Calibri Light</vt:lpstr>
      <vt:lpstr>Cambria Math</vt:lpstr>
      <vt:lpstr>Times New Roman</vt:lpstr>
      <vt:lpstr>Wingdings</vt:lpstr>
      <vt:lpstr>추억</vt:lpstr>
      <vt:lpstr>PowerPoint Presentation</vt:lpstr>
      <vt:lpstr>Outline</vt:lpstr>
      <vt:lpstr>Introduction</vt:lpstr>
      <vt:lpstr>Cavity haloscope formalism</vt:lpstr>
      <vt:lpstr>Going high-frequency</vt:lpstr>
      <vt:lpstr>Establishing higher-order modes</vt:lpstr>
      <vt:lpstr>A smart way to tune TM020 mode</vt:lpstr>
      <vt:lpstr>TM020 Experiments</vt:lpstr>
      <vt:lpstr>Excluded regions using TM020 mode cavities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김진수</dc:creator>
  <cp:lastModifiedBy>진수 김</cp:lastModifiedBy>
  <cp:revision>1103</cp:revision>
  <dcterms:created xsi:type="dcterms:W3CDTF">2016-08-25T13:10:36Z</dcterms:created>
  <dcterms:modified xsi:type="dcterms:W3CDTF">2026-04-20T05:53:31Z</dcterms:modified>
</cp:coreProperties>
</file>