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</p:sldMasterIdLst>
  <p:notesMasterIdLst>
    <p:notesMasterId r:id="rId31"/>
  </p:notesMasterIdLst>
  <p:sldIdLst>
    <p:sldId id="920" r:id="rId2"/>
    <p:sldId id="1389" r:id="rId3"/>
    <p:sldId id="1388" r:id="rId4"/>
    <p:sldId id="1390" r:id="rId5"/>
    <p:sldId id="1391" r:id="rId6"/>
    <p:sldId id="1403" r:id="rId7"/>
    <p:sldId id="1392" r:id="rId8"/>
    <p:sldId id="1404" r:id="rId9"/>
    <p:sldId id="1405" r:id="rId10"/>
    <p:sldId id="1393" r:id="rId11"/>
    <p:sldId id="1394" r:id="rId12"/>
    <p:sldId id="1395" r:id="rId13"/>
    <p:sldId id="1413" r:id="rId14"/>
    <p:sldId id="1396" r:id="rId15"/>
    <p:sldId id="1397" r:id="rId16"/>
    <p:sldId id="1407" r:id="rId17"/>
    <p:sldId id="1401" r:id="rId18"/>
    <p:sldId id="1414" r:id="rId19"/>
    <p:sldId id="1398" r:id="rId20"/>
    <p:sldId id="1410" r:id="rId21"/>
    <p:sldId id="1409" r:id="rId22"/>
    <p:sldId id="1408" r:id="rId23"/>
    <p:sldId id="1399" r:id="rId24"/>
    <p:sldId id="1411" r:id="rId25"/>
    <p:sldId id="1412" r:id="rId26"/>
    <p:sldId id="1415" r:id="rId27"/>
    <p:sldId id="893" r:id="rId28"/>
    <p:sldId id="1110" r:id="rId29"/>
    <p:sldId id="1406" r:id="rId3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72" userDrawn="1">
          <p15:clr>
            <a:srgbClr val="A4A3A4"/>
          </p15:clr>
        </p15:guide>
        <p15:guide id="2" pos="5568" userDrawn="1">
          <p15:clr>
            <a:srgbClr val="A4A3A4"/>
          </p15:clr>
        </p15:guide>
        <p15:guide id="4" orient="horz" pos="96" userDrawn="1">
          <p15:clr>
            <a:srgbClr val="A4A3A4"/>
          </p15:clr>
        </p15:guide>
        <p15:guide id="5" orient="horz" pos="2784" userDrawn="1">
          <p15:clr>
            <a:srgbClr val="A4A3A4"/>
          </p15:clr>
        </p15:guide>
        <p15:guide id="6" pos="1008" userDrawn="1">
          <p15:clr>
            <a:srgbClr val="A4A3A4"/>
          </p15:clr>
        </p15:guide>
        <p15:guide id="7" pos="1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A3E"/>
    <a:srgbClr val="3D3DFF"/>
    <a:srgbClr val="E98517"/>
    <a:srgbClr val="FF9999"/>
    <a:srgbClr val="FF0066"/>
    <a:srgbClr val="FFCCCC"/>
    <a:srgbClr val="CC0000"/>
    <a:srgbClr val="FF7C80"/>
    <a:srgbClr val="085091"/>
    <a:srgbClr val="6263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2A7BF4-2964-434A-8FB5-3D1CDF72D868}" v="3" dt="2026-05-27T05:18:34.2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075" autoAdjust="0"/>
  </p:normalViewPr>
  <p:slideViewPr>
    <p:cSldViewPr>
      <p:cViewPr varScale="1">
        <p:scale>
          <a:sx n="85" d="100"/>
          <a:sy n="85" d="100"/>
        </p:scale>
        <p:origin x="1104" y="48"/>
      </p:cViewPr>
      <p:guideLst>
        <p:guide orient="horz" pos="4272"/>
        <p:guide pos="5568"/>
        <p:guide orient="horz" pos="96"/>
        <p:guide orient="horz" pos="2784"/>
        <p:guide pos="1008"/>
        <p:guide pos="1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, Doojin" userId="42beb8f5-9d70-4908-adcf-a3e030d5dafe" providerId="ADAL" clId="{48DD10AD-6808-438E-9F89-854188E48045}"/>
    <pc:docChg chg="undo custSel mod addSld delSld modSld sldOrd modMainMaster">
      <pc:chgData name="Kim, Doojin" userId="42beb8f5-9d70-4908-adcf-a3e030d5dafe" providerId="ADAL" clId="{48DD10AD-6808-438E-9F89-854188E48045}" dt="2026-05-27T05:18:34.289" v="17457" actId="20577"/>
      <pc:docMkLst>
        <pc:docMk/>
      </pc:docMkLst>
      <pc:sldChg chg="modSp mod">
        <pc:chgData name="Kim, Doojin" userId="42beb8f5-9d70-4908-adcf-a3e030d5dafe" providerId="ADAL" clId="{48DD10AD-6808-438E-9F89-854188E48045}" dt="2026-05-13T06:33:47.378" v="16925" actId="1036"/>
        <pc:sldMkLst>
          <pc:docMk/>
          <pc:sldMk cId="2761704172" sldId="893"/>
        </pc:sldMkLst>
        <pc:spChg chg="mod">
          <ac:chgData name="Kim, Doojin" userId="42beb8f5-9d70-4908-adcf-a3e030d5dafe" providerId="ADAL" clId="{48DD10AD-6808-438E-9F89-854188E48045}" dt="2026-05-09T00:11:52.637" v="7955" actId="20577"/>
          <ac:spMkLst>
            <pc:docMk/>
            <pc:sldMk cId="2761704172" sldId="893"/>
            <ac:spMk id="2" creationId="{00000000-0000-0000-0000-000000000000}"/>
          </ac:spMkLst>
        </pc:spChg>
        <pc:spChg chg="mod">
          <ac:chgData name="Kim, Doojin" userId="42beb8f5-9d70-4908-adcf-a3e030d5dafe" providerId="ADAL" clId="{48DD10AD-6808-438E-9F89-854188E48045}" dt="2026-05-13T06:33:47.378" v="16925" actId="1036"/>
          <ac:spMkLst>
            <pc:docMk/>
            <pc:sldMk cId="2761704172" sldId="893"/>
            <ac:spMk id="11" creationId="{53194597-E086-66E9-AB4D-81DF5E65034B}"/>
          </ac:spMkLst>
        </pc:spChg>
      </pc:sldChg>
      <pc:sldChg chg="addSp delSp modSp mod">
        <pc:chgData name="Kim, Doojin" userId="42beb8f5-9d70-4908-adcf-a3e030d5dafe" providerId="ADAL" clId="{48DD10AD-6808-438E-9F89-854188E48045}" dt="2026-05-27T00:21:08.049" v="17450" actId="20577"/>
        <pc:sldMkLst>
          <pc:docMk/>
          <pc:sldMk cId="377949688" sldId="920"/>
        </pc:sldMkLst>
        <pc:spChg chg="mod">
          <ac:chgData name="Kim, Doojin" userId="42beb8f5-9d70-4908-adcf-a3e030d5dafe" providerId="ADAL" clId="{48DD10AD-6808-438E-9F89-854188E48045}" dt="2026-05-07T03:22:40.451" v="5926"/>
          <ac:spMkLst>
            <pc:docMk/>
            <pc:sldMk cId="377949688" sldId="920"/>
            <ac:spMk id="2" creationId="{00000000-0000-0000-0000-000000000000}"/>
          </ac:spMkLst>
        </pc:spChg>
        <pc:spChg chg="add mod">
          <ac:chgData name="Kim, Doojin" userId="42beb8f5-9d70-4908-adcf-a3e030d5dafe" providerId="ADAL" clId="{48DD10AD-6808-438E-9F89-854188E48045}" dt="2026-05-27T00:21:08.049" v="17450" actId="20577"/>
          <ac:spMkLst>
            <pc:docMk/>
            <pc:sldMk cId="377949688" sldId="920"/>
            <ac:spMk id="5" creationId="{E15E2399-B121-16D3-C6EB-C1F356B86100}"/>
          </ac:spMkLst>
        </pc:spChg>
        <pc:picChg chg="add mod">
          <ac:chgData name="Kim, Doojin" userId="42beb8f5-9d70-4908-adcf-a3e030d5dafe" providerId="ADAL" clId="{48DD10AD-6808-438E-9F89-854188E48045}" dt="2026-05-03T19:47:09.810" v="2"/>
          <ac:picMkLst>
            <pc:docMk/>
            <pc:sldMk cId="377949688" sldId="920"/>
            <ac:picMk id="6" creationId="{711B3F4F-C847-EA97-874A-611EA6EAC719}"/>
          </ac:picMkLst>
        </pc:picChg>
      </pc:sldChg>
      <pc:sldChg chg="addSp delSp modSp new mod modAnim">
        <pc:chgData name="Kim, Doojin" userId="42beb8f5-9d70-4908-adcf-a3e030d5dafe" providerId="ADAL" clId="{48DD10AD-6808-438E-9F89-854188E48045}" dt="2026-05-12T01:05:11.534" v="15545"/>
        <pc:sldMkLst>
          <pc:docMk/>
          <pc:sldMk cId="477088733" sldId="1388"/>
        </pc:sldMkLst>
        <pc:spChg chg="mod">
          <ac:chgData name="Kim, Doojin" userId="42beb8f5-9d70-4908-adcf-a3e030d5dafe" providerId="ADAL" clId="{48DD10AD-6808-438E-9F89-854188E48045}" dt="2026-05-03T19:49:28.183" v="103" actId="20577"/>
          <ac:spMkLst>
            <pc:docMk/>
            <pc:sldMk cId="477088733" sldId="1388"/>
            <ac:spMk id="2" creationId="{139D224A-DED6-0937-ACDF-E3729B1C5114}"/>
          </ac:spMkLst>
        </pc:spChg>
        <pc:spChg chg="add mod">
          <ac:chgData name="Kim, Doojin" userId="42beb8f5-9d70-4908-adcf-a3e030d5dafe" providerId="ADAL" clId="{48DD10AD-6808-438E-9F89-854188E48045}" dt="2026-05-11T06:46:54.934" v="14306" actId="2711"/>
          <ac:spMkLst>
            <pc:docMk/>
            <pc:sldMk cId="477088733" sldId="1388"/>
            <ac:spMk id="4" creationId="{7EC4F35A-58CD-6322-61D3-D2D05B3A1930}"/>
          </ac:spMkLst>
        </pc:spChg>
        <pc:spChg chg="add mod">
          <ac:chgData name="Kim, Doojin" userId="42beb8f5-9d70-4908-adcf-a3e030d5dafe" providerId="ADAL" clId="{48DD10AD-6808-438E-9F89-854188E48045}" dt="2026-05-11T06:46:54.934" v="14306" actId="2711"/>
          <ac:spMkLst>
            <pc:docMk/>
            <pc:sldMk cId="477088733" sldId="1388"/>
            <ac:spMk id="13" creationId="{EDD3F1B9-B462-BA10-627D-EA2E2FEABEF7}"/>
          </ac:spMkLst>
        </pc:spChg>
        <pc:spChg chg="add mod">
          <ac:chgData name="Kim, Doojin" userId="42beb8f5-9d70-4908-adcf-a3e030d5dafe" providerId="ADAL" clId="{48DD10AD-6808-438E-9F89-854188E48045}" dt="2026-05-11T06:46:54.934" v="14306" actId="2711"/>
          <ac:spMkLst>
            <pc:docMk/>
            <pc:sldMk cId="477088733" sldId="1388"/>
            <ac:spMk id="14" creationId="{BE84692F-7E26-338E-868D-12AE8F42441D}"/>
          </ac:spMkLst>
        </pc:spChg>
        <pc:spChg chg="add mod">
          <ac:chgData name="Kim, Doojin" userId="42beb8f5-9d70-4908-adcf-a3e030d5dafe" providerId="ADAL" clId="{48DD10AD-6808-438E-9F89-854188E48045}" dt="2026-05-11T06:46:54.934" v="14306" actId="2711"/>
          <ac:spMkLst>
            <pc:docMk/>
            <pc:sldMk cId="477088733" sldId="1388"/>
            <ac:spMk id="16" creationId="{E58B808D-E2FC-C73E-2C96-78602104C887}"/>
          </ac:spMkLst>
        </pc:spChg>
        <pc:spChg chg="add mod">
          <ac:chgData name="Kim, Doojin" userId="42beb8f5-9d70-4908-adcf-a3e030d5dafe" providerId="ADAL" clId="{48DD10AD-6808-438E-9F89-854188E48045}" dt="2026-05-11T06:46:54.934" v="14306" actId="2711"/>
          <ac:spMkLst>
            <pc:docMk/>
            <pc:sldMk cId="477088733" sldId="1388"/>
            <ac:spMk id="18" creationId="{50627C71-F5B1-ED6F-000E-0BABB6E22F72}"/>
          </ac:spMkLst>
        </pc:spChg>
        <pc:spChg chg="add mod">
          <ac:chgData name="Kim, Doojin" userId="42beb8f5-9d70-4908-adcf-a3e030d5dafe" providerId="ADAL" clId="{48DD10AD-6808-438E-9F89-854188E48045}" dt="2026-05-11T06:46:54.934" v="14306" actId="2711"/>
          <ac:spMkLst>
            <pc:docMk/>
            <pc:sldMk cId="477088733" sldId="1388"/>
            <ac:spMk id="20" creationId="{371B1787-0EB7-5A99-8949-17EC921CC1D6}"/>
          </ac:spMkLst>
        </pc:spChg>
        <pc:spChg chg="add mod">
          <ac:chgData name="Kim, Doojin" userId="42beb8f5-9d70-4908-adcf-a3e030d5dafe" providerId="ADAL" clId="{48DD10AD-6808-438E-9F89-854188E48045}" dt="2026-05-11T06:46:54.934" v="14306" actId="2711"/>
          <ac:spMkLst>
            <pc:docMk/>
            <pc:sldMk cId="477088733" sldId="1388"/>
            <ac:spMk id="21" creationId="{1E90E701-29BB-0EF4-3F7B-5C49E698A625}"/>
          </ac:spMkLst>
        </pc:spChg>
        <pc:spChg chg="mod">
          <ac:chgData name="Kim, Doojin" userId="42beb8f5-9d70-4908-adcf-a3e030d5dafe" providerId="ADAL" clId="{48DD10AD-6808-438E-9F89-854188E48045}" dt="2026-05-11T20:24:25.198" v="15515" actId="20577"/>
          <ac:spMkLst>
            <pc:docMk/>
            <pc:sldMk cId="477088733" sldId="1388"/>
            <ac:spMk id="25" creationId="{4A9B1152-E367-897F-8926-29B295BEEA45}"/>
          </ac:spMkLst>
        </pc:spChg>
        <pc:spChg chg="add mod">
          <ac:chgData name="Kim, Doojin" userId="42beb8f5-9d70-4908-adcf-a3e030d5dafe" providerId="ADAL" clId="{48DD10AD-6808-438E-9F89-854188E48045}" dt="2026-05-11T06:46:54.934" v="14306" actId="2711"/>
          <ac:spMkLst>
            <pc:docMk/>
            <pc:sldMk cId="477088733" sldId="1388"/>
            <ac:spMk id="26" creationId="{BCEC0B44-84F5-8783-DB96-9B37D573E6ED}"/>
          </ac:spMkLst>
        </pc:spChg>
        <pc:spChg chg="mod">
          <ac:chgData name="Kim, Doojin" userId="42beb8f5-9d70-4908-adcf-a3e030d5dafe" providerId="ADAL" clId="{48DD10AD-6808-438E-9F89-854188E48045}" dt="2026-05-11T06:46:54.934" v="14306" actId="2711"/>
          <ac:spMkLst>
            <pc:docMk/>
            <pc:sldMk cId="477088733" sldId="1388"/>
            <ac:spMk id="29" creationId="{3CF65EDA-8A86-11C1-9739-B849D802BBD1}"/>
          </ac:spMkLst>
        </pc:spChg>
        <pc:spChg chg="add mod">
          <ac:chgData name="Kim, Doojin" userId="42beb8f5-9d70-4908-adcf-a3e030d5dafe" providerId="ADAL" clId="{48DD10AD-6808-438E-9F89-854188E48045}" dt="2026-05-11T06:46:54.934" v="14306" actId="2711"/>
          <ac:spMkLst>
            <pc:docMk/>
            <pc:sldMk cId="477088733" sldId="1388"/>
            <ac:spMk id="30" creationId="{17917978-9DA4-1A83-3D88-2108EFA274FC}"/>
          </ac:spMkLst>
        </pc:spChg>
        <pc:spChg chg="add mod">
          <ac:chgData name="Kim, Doojin" userId="42beb8f5-9d70-4908-adcf-a3e030d5dafe" providerId="ADAL" clId="{48DD10AD-6808-438E-9F89-854188E48045}" dt="2026-05-12T01:04:05.077" v="15537" actId="164"/>
          <ac:spMkLst>
            <pc:docMk/>
            <pc:sldMk cId="477088733" sldId="1388"/>
            <ac:spMk id="32" creationId="{6233234F-5EE3-A84B-809E-6B012C6A324B}"/>
          </ac:spMkLst>
        </pc:spChg>
        <pc:spChg chg="add mod">
          <ac:chgData name="Kim, Doojin" userId="42beb8f5-9d70-4908-adcf-a3e030d5dafe" providerId="ADAL" clId="{48DD10AD-6808-438E-9F89-854188E48045}" dt="2026-05-12T01:04:05.077" v="15537" actId="164"/>
          <ac:spMkLst>
            <pc:docMk/>
            <pc:sldMk cId="477088733" sldId="1388"/>
            <ac:spMk id="33" creationId="{A74D7903-DB5D-5F49-C1E7-105F3C81CCE6}"/>
          </ac:spMkLst>
        </pc:spChg>
        <pc:spChg chg="add mod">
          <ac:chgData name="Kim, Doojin" userId="42beb8f5-9d70-4908-adcf-a3e030d5dafe" providerId="ADAL" clId="{48DD10AD-6808-438E-9F89-854188E48045}" dt="2026-05-12T01:04:34.461" v="15540" actId="164"/>
          <ac:spMkLst>
            <pc:docMk/>
            <pc:sldMk cId="477088733" sldId="1388"/>
            <ac:spMk id="34" creationId="{2D241378-1436-3DA2-3D42-8A445569BE7F}"/>
          </ac:spMkLst>
        </pc:spChg>
        <pc:spChg chg="add mod">
          <ac:chgData name="Kim, Doojin" userId="42beb8f5-9d70-4908-adcf-a3e030d5dafe" providerId="ADAL" clId="{48DD10AD-6808-438E-9F89-854188E48045}" dt="2026-05-12T01:04:34.461" v="15540" actId="164"/>
          <ac:spMkLst>
            <pc:docMk/>
            <pc:sldMk cId="477088733" sldId="1388"/>
            <ac:spMk id="35" creationId="{D64C84FC-C36A-63AD-484A-DB7ECBD04213}"/>
          </ac:spMkLst>
        </pc:spChg>
        <pc:spChg chg="add mod">
          <ac:chgData name="Kim, Doojin" userId="42beb8f5-9d70-4908-adcf-a3e030d5dafe" providerId="ADAL" clId="{48DD10AD-6808-438E-9F89-854188E48045}" dt="2026-05-12T01:05:08.386" v="15544" actId="164"/>
          <ac:spMkLst>
            <pc:docMk/>
            <pc:sldMk cId="477088733" sldId="1388"/>
            <ac:spMk id="36" creationId="{44A9754D-C187-EA1B-FD90-1FD80590B393}"/>
          </ac:spMkLst>
        </pc:spChg>
        <pc:spChg chg="add mod">
          <ac:chgData name="Kim, Doojin" userId="42beb8f5-9d70-4908-adcf-a3e030d5dafe" providerId="ADAL" clId="{48DD10AD-6808-438E-9F89-854188E48045}" dt="2026-05-12T01:05:08.386" v="15544" actId="164"/>
          <ac:spMkLst>
            <pc:docMk/>
            <pc:sldMk cId="477088733" sldId="1388"/>
            <ac:spMk id="37" creationId="{0B64E483-9718-87F7-38D0-3670F9406E63}"/>
          </ac:spMkLst>
        </pc:spChg>
        <pc:spChg chg="add mod">
          <ac:chgData name="Kim, Doojin" userId="42beb8f5-9d70-4908-adcf-a3e030d5dafe" providerId="ADAL" clId="{48DD10AD-6808-438E-9F89-854188E48045}" dt="2026-05-12T01:05:08.386" v="15544" actId="164"/>
          <ac:spMkLst>
            <pc:docMk/>
            <pc:sldMk cId="477088733" sldId="1388"/>
            <ac:spMk id="38" creationId="{6210FE4E-4F4C-240E-77ED-D8796F231F5C}"/>
          </ac:spMkLst>
        </pc:spChg>
        <pc:grpChg chg="add mod">
          <ac:chgData name="Kim, Doojin" userId="42beb8f5-9d70-4908-adcf-a3e030d5dafe" providerId="ADAL" clId="{48DD10AD-6808-438E-9F89-854188E48045}" dt="2026-05-12T01:04:05.077" v="15537" actId="164"/>
          <ac:grpSpMkLst>
            <pc:docMk/>
            <pc:sldMk cId="477088733" sldId="1388"/>
            <ac:grpSpMk id="48" creationId="{B9B60D0D-C3E3-58DE-D7A6-4E93D9AD16B4}"/>
          </ac:grpSpMkLst>
        </pc:grpChg>
        <pc:grpChg chg="add mod">
          <ac:chgData name="Kim, Doojin" userId="42beb8f5-9d70-4908-adcf-a3e030d5dafe" providerId="ADAL" clId="{48DD10AD-6808-438E-9F89-854188E48045}" dt="2026-05-12T01:04:34.461" v="15540" actId="164"/>
          <ac:grpSpMkLst>
            <pc:docMk/>
            <pc:sldMk cId="477088733" sldId="1388"/>
            <ac:grpSpMk id="49" creationId="{DA3AB330-1E18-D40E-7413-645E01F7E501}"/>
          </ac:grpSpMkLst>
        </pc:grpChg>
        <pc:grpChg chg="add mod">
          <ac:chgData name="Kim, Doojin" userId="42beb8f5-9d70-4908-adcf-a3e030d5dafe" providerId="ADAL" clId="{48DD10AD-6808-438E-9F89-854188E48045}" dt="2026-05-12T01:05:08.386" v="15544" actId="164"/>
          <ac:grpSpMkLst>
            <pc:docMk/>
            <pc:sldMk cId="477088733" sldId="1388"/>
            <ac:grpSpMk id="54" creationId="{5B424836-EE93-D21B-29C3-920AE116192A}"/>
          </ac:grpSpMkLst>
        </pc:grpChg>
        <pc:cxnChg chg="add mod">
          <ac:chgData name="Kim, Doojin" userId="42beb8f5-9d70-4908-adcf-a3e030d5dafe" providerId="ADAL" clId="{48DD10AD-6808-438E-9F89-854188E48045}" dt="2026-05-12T01:05:08.386" v="15544" actId="164"/>
          <ac:cxnSpMkLst>
            <pc:docMk/>
            <pc:sldMk cId="477088733" sldId="1388"/>
            <ac:cxnSpMk id="31" creationId="{CCBDFD04-C1BB-D156-2BC6-7C526A6B957D}"/>
          </ac:cxnSpMkLst>
        </pc:cxnChg>
        <pc:cxnChg chg="add mod">
          <ac:chgData name="Kim, Doojin" userId="42beb8f5-9d70-4908-adcf-a3e030d5dafe" providerId="ADAL" clId="{48DD10AD-6808-438E-9F89-854188E48045}" dt="2026-05-12T01:04:05.077" v="15537" actId="164"/>
          <ac:cxnSpMkLst>
            <pc:docMk/>
            <pc:sldMk cId="477088733" sldId="1388"/>
            <ac:cxnSpMk id="40" creationId="{360800D0-0689-4DB5-680A-F9B71E035A11}"/>
          </ac:cxnSpMkLst>
        </pc:cxnChg>
        <pc:cxnChg chg="add mod">
          <ac:chgData name="Kim, Doojin" userId="42beb8f5-9d70-4908-adcf-a3e030d5dafe" providerId="ADAL" clId="{48DD10AD-6808-438E-9F89-854188E48045}" dt="2026-05-12T01:04:34.461" v="15540" actId="164"/>
          <ac:cxnSpMkLst>
            <pc:docMk/>
            <pc:sldMk cId="477088733" sldId="1388"/>
            <ac:cxnSpMk id="42" creationId="{FB46448C-8B49-2290-7675-0CF5F296517C}"/>
          </ac:cxnSpMkLst>
        </pc:cxnChg>
      </pc:sldChg>
      <pc:sldChg chg="add">
        <pc:chgData name="Kim, Doojin" userId="42beb8f5-9d70-4908-adcf-a3e030d5dafe" providerId="ADAL" clId="{48DD10AD-6808-438E-9F89-854188E48045}" dt="2026-05-03T19:49:04.627" v="81"/>
        <pc:sldMkLst>
          <pc:docMk/>
          <pc:sldMk cId="312620107" sldId="1389"/>
        </pc:sldMkLst>
      </pc:sldChg>
      <pc:sldChg chg="addSp modSp add mod">
        <pc:chgData name="Kim, Doojin" userId="42beb8f5-9d70-4908-adcf-a3e030d5dafe" providerId="ADAL" clId="{48DD10AD-6808-438E-9F89-854188E48045}" dt="2026-05-11T05:27:19.696" v="14298" actId="113"/>
        <pc:sldMkLst>
          <pc:docMk/>
          <pc:sldMk cId="1114280257" sldId="1390"/>
        </pc:sldMkLst>
        <pc:spChg chg="add mod">
          <ac:chgData name="Kim, Doojin" userId="42beb8f5-9d70-4908-adcf-a3e030d5dafe" providerId="ADAL" clId="{48DD10AD-6808-438E-9F89-854188E48045}" dt="2026-05-04T04:55:32.308" v="2694" actId="121"/>
          <ac:spMkLst>
            <pc:docMk/>
            <pc:sldMk cId="1114280257" sldId="1390"/>
            <ac:spMk id="5" creationId="{08ABECAA-272E-75D9-D17E-7C244AE83DCB}"/>
          </ac:spMkLst>
        </pc:spChg>
        <pc:spChg chg="mod">
          <ac:chgData name="Kim, Doojin" userId="42beb8f5-9d70-4908-adcf-a3e030d5dafe" providerId="ADAL" clId="{48DD10AD-6808-438E-9F89-854188E48045}" dt="2026-05-11T05:27:19.696" v="14298" actId="113"/>
          <ac:spMkLst>
            <pc:docMk/>
            <pc:sldMk cId="1114280257" sldId="1390"/>
            <ac:spMk id="31" creationId="{211F8B4E-42F7-7F7F-9E7C-0B8D1A9D3332}"/>
          </ac:spMkLst>
        </pc:spChg>
      </pc:sldChg>
      <pc:sldChg chg="addSp modSp new mod">
        <pc:chgData name="Kim, Doojin" userId="42beb8f5-9d70-4908-adcf-a3e030d5dafe" providerId="ADAL" clId="{48DD10AD-6808-438E-9F89-854188E48045}" dt="2026-05-03T22:47:30.868" v="929" actId="20577"/>
        <pc:sldMkLst>
          <pc:docMk/>
          <pc:sldMk cId="2139965274" sldId="1391"/>
        </pc:sldMkLst>
        <pc:spChg chg="mod">
          <ac:chgData name="Kim, Doojin" userId="42beb8f5-9d70-4908-adcf-a3e030d5dafe" providerId="ADAL" clId="{48DD10AD-6808-438E-9F89-854188E48045}" dt="2026-05-03T22:16:29.442" v="693" actId="20577"/>
          <ac:spMkLst>
            <pc:docMk/>
            <pc:sldMk cId="2139965274" sldId="1391"/>
            <ac:spMk id="2" creationId="{B29A3488-162D-DC43-0450-D70743042376}"/>
          </ac:spMkLst>
        </pc:spChg>
        <pc:spChg chg="add mod">
          <ac:chgData name="Kim, Doojin" userId="42beb8f5-9d70-4908-adcf-a3e030d5dafe" providerId="ADAL" clId="{48DD10AD-6808-438E-9F89-854188E48045}" dt="2026-05-03T22:47:30.868" v="929" actId="20577"/>
          <ac:spMkLst>
            <pc:docMk/>
            <pc:sldMk cId="2139965274" sldId="1391"/>
            <ac:spMk id="6" creationId="{82FA385D-F15B-757C-DB72-50ED8FD73ACA}"/>
          </ac:spMkLst>
        </pc:spChg>
        <pc:spChg chg="add mod">
          <ac:chgData name="Kim, Doojin" userId="42beb8f5-9d70-4908-adcf-a3e030d5dafe" providerId="ADAL" clId="{48DD10AD-6808-438E-9F89-854188E48045}" dt="2026-05-03T22:31:02.672" v="881" actId="1036"/>
          <ac:spMkLst>
            <pc:docMk/>
            <pc:sldMk cId="2139965274" sldId="1391"/>
            <ac:spMk id="7" creationId="{D1BFBA8C-25D8-5D24-08A0-5E3C6D278E72}"/>
          </ac:spMkLst>
        </pc:spChg>
        <pc:spChg chg="add mod">
          <ac:chgData name="Kim, Doojin" userId="42beb8f5-9d70-4908-adcf-a3e030d5dafe" providerId="ADAL" clId="{48DD10AD-6808-438E-9F89-854188E48045}" dt="2026-05-03T22:31:02.672" v="881" actId="1036"/>
          <ac:spMkLst>
            <pc:docMk/>
            <pc:sldMk cId="2139965274" sldId="1391"/>
            <ac:spMk id="8" creationId="{D7D9DA9D-851D-29C6-6169-EDDCB38E62AF}"/>
          </ac:spMkLst>
        </pc:spChg>
        <pc:spChg chg="add mod">
          <ac:chgData name="Kim, Doojin" userId="42beb8f5-9d70-4908-adcf-a3e030d5dafe" providerId="ADAL" clId="{48DD10AD-6808-438E-9F89-854188E48045}" dt="2026-05-03T22:31:02.672" v="881" actId="1036"/>
          <ac:spMkLst>
            <pc:docMk/>
            <pc:sldMk cId="2139965274" sldId="1391"/>
            <ac:spMk id="11" creationId="{F9310CEA-EAE1-561F-0F4C-1E903CA0D064}"/>
          </ac:spMkLst>
        </pc:spChg>
        <pc:picChg chg="add mod">
          <ac:chgData name="Kim, Doojin" userId="42beb8f5-9d70-4908-adcf-a3e030d5dafe" providerId="ADAL" clId="{48DD10AD-6808-438E-9F89-854188E48045}" dt="2026-05-03T22:16:38.805" v="707" actId="1035"/>
          <ac:picMkLst>
            <pc:docMk/>
            <pc:sldMk cId="2139965274" sldId="1391"/>
            <ac:picMk id="5" creationId="{9AC6A64D-CCEB-EEAC-6B4F-44EF350ED241}"/>
          </ac:picMkLst>
        </pc:picChg>
        <pc:cxnChg chg="add mod">
          <ac:chgData name="Kim, Doojin" userId="42beb8f5-9d70-4908-adcf-a3e030d5dafe" providerId="ADAL" clId="{48DD10AD-6808-438E-9F89-854188E48045}" dt="2026-05-03T22:31:02.672" v="881" actId="1036"/>
          <ac:cxnSpMkLst>
            <pc:docMk/>
            <pc:sldMk cId="2139965274" sldId="1391"/>
            <ac:cxnSpMk id="10" creationId="{8DD99E7D-C887-6A8C-5DAD-7ABDB62D4561}"/>
          </ac:cxnSpMkLst>
        </pc:cxnChg>
      </pc:sldChg>
      <pc:sldChg chg="addSp delSp modSp new mod">
        <pc:chgData name="Kim, Doojin" userId="42beb8f5-9d70-4908-adcf-a3e030d5dafe" providerId="ADAL" clId="{48DD10AD-6808-438E-9F89-854188E48045}" dt="2026-05-27T05:18:34.289" v="17457" actId="20577"/>
        <pc:sldMkLst>
          <pc:docMk/>
          <pc:sldMk cId="1607828173" sldId="1392"/>
        </pc:sldMkLst>
        <pc:spChg chg="mod">
          <ac:chgData name="Kim, Doojin" userId="42beb8f5-9d70-4908-adcf-a3e030d5dafe" providerId="ADAL" clId="{48DD10AD-6808-438E-9F89-854188E48045}" dt="2026-05-03T19:51:29.902" v="185" actId="20577"/>
          <ac:spMkLst>
            <pc:docMk/>
            <pc:sldMk cId="1607828173" sldId="1392"/>
            <ac:spMk id="2" creationId="{ED6D826C-35B9-E654-EB89-A79BC720CD16}"/>
          </ac:spMkLst>
        </pc:spChg>
        <pc:spChg chg="add mod">
          <ac:chgData name="Kim, Doojin" userId="42beb8f5-9d70-4908-adcf-a3e030d5dafe" providerId="ADAL" clId="{48DD10AD-6808-438E-9F89-854188E48045}" dt="2026-05-03T23:28:09.526" v="1282" actId="115"/>
          <ac:spMkLst>
            <pc:docMk/>
            <pc:sldMk cId="1607828173" sldId="1392"/>
            <ac:spMk id="4" creationId="{A10E88C9-9F54-F0A2-BB7D-EB7215CE3B25}"/>
          </ac:spMkLst>
        </pc:spChg>
        <pc:spChg chg="add mod">
          <ac:chgData name="Kim, Doojin" userId="42beb8f5-9d70-4908-adcf-a3e030d5dafe" providerId="ADAL" clId="{48DD10AD-6808-438E-9F89-854188E48045}" dt="2026-05-04T04:55:46.400" v="2696" actId="6549"/>
          <ac:spMkLst>
            <pc:docMk/>
            <pc:sldMk cId="1607828173" sldId="1392"/>
            <ac:spMk id="5" creationId="{1C8362F1-327C-3C47-2267-CCA21A6817AD}"/>
          </ac:spMkLst>
        </pc:spChg>
        <pc:spChg chg="add mod">
          <ac:chgData name="Kim, Doojin" userId="42beb8f5-9d70-4908-adcf-a3e030d5dafe" providerId="ADAL" clId="{48DD10AD-6808-438E-9F89-854188E48045}" dt="2026-05-04T04:55:49.681" v="2697" actId="6549"/>
          <ac:spMkLst>
            <pc:docMk/>
            <pc:sldMk cId="1607828173" sldId="1392"/>
            <ac:spMk id="6" creationId="{A3860DED-9BD9-92B7-2BCB-238FDC7F46F7}"/>
          </ac:spMkLst>
        </pc:spChg>
        <pc:spChg chg="add mod">
          <ac:chgData name="Kim, Doojin" userId="42beb8f5-9d70-4908-adcf-a3e030d5dafe" providerId="ADAL" clId="{48DD10AD-6808-438E-9F89-854188E48045}" dt="2026-05-27T05:18:34.289" v="17457" actId="20577"/>
          <ac:spMkLst>
            <pc:docMk/>
            <pc:sldMk cId="1607828173" sldId="1392"/>
            <ac:spMk id="7" creationId="{120F2545-8213-CBF2-F652-46675378D257}"/>
          </ac:spMkLst>
        </pc:spChg>
        <pc:spChg chg="add mod">
          <ac:chgData name="Kim, Doojin" userId="42beb8f5-9d70-4908-adcf-a3e030d5dafe" providerId="ADAL" clId="{48DD10AD-6808-438E-9F89-854188E48045}" dt="2026-05-04T04:55:53.171" v="2698" actId="6549"/>
          <ac:spMkLst>
            <pc:docMk/>
            <pc:sldMk cId="1607828173" sldId="1392"/>
            <ac:spMk id="8" creationId="{C56900DA-6784-DD88-E613-2F2E38E80393}"/>
          </ac:spMkLst>
        </pc:spChg>
      </pc:sldChg>
      <pc:sldChg chg="addSp modSp new mod">
        <pc:chgData name="Kim, Doojin" userId="42beb8f5-9d70-4908-adcf-a3e030d5dafe" providerId="ADAL" clId="{48DD10AD-6808-438E-9F89-854188E48045}" dt="2026-05-04T04:56:35.749" v="2705" actId="6549"/>
        <pc:sldMkLst>
          <pc:docMk/>
          <pc:sldMk cId="310688002" sldId="1393"/>
        </pc:sldMkLst>
        <pc:spChg chg="mod">
          <ac:chgData name="Kim, Doojin" userId="42beb8f5-9d70-4908-adcf-a3e030d5dafe" providerId="ADAL" clId="{48DD10AD-6808-438E-9F89-854188E48045}" dt="2026-05-03T19:52:47.698" v="210" actId="20577"/>
          <ac:spMkLst>
            <pc:docMk/>
            <pc:sldMk cId="310688002" sldId="1393"/>
            <ac:spMk id="2" creationId="{BAE5188B-7FFC-F78F-541F-AE8D79AD93C2}"/>
          </ac:spMkLst>
        </pc:spChg>
        <pc:spChg chg="add mod">
          <ac:chgData name="Kim, Doojin" userId="42beb8f5-9d70-4908-adcf-a3e030d5dafe" providerId="ADAL" clId="{48DD10AD-6808-438E-9F89-854188E48045}" dt="2026-05-04T00:40:22.171" v="2545" actId="1038"/>
          <ac:spMkLst>
            <pc:docMk/>
            <pc:sldMk cId="310688002" sldId="1393"/>
            <ac:spMk id="4" creationId="{A766687E-B6B7-CC21-5083-B1C532A0284A}"/>
          </ac:spMkLst>
        </pc:spChg>
        <pc:spChg chg="add mod">
          <ac:chgData name="Kim, Doojin" userId="42beb8f5-9d70-4908-adcf-a3e030d5dafe" providerId="ADAL" clId="{48DD10AD-6808-438E-9F89-854188E48045}" dt="2026-05-04T00:40:41.868" v="2558" actId="1035"/>
          <ac:spMkLst>
            <pc:docMk/>
            <pc:sldMk cId="310688002" sldId="1393"/>
            <ac:spMk id="5" creationId="{A648CE59-E9F1-B8D1-84C1-AFA3EE8F471C}"/>
          </ac:spMkLst>
        </pc:spChg>
        <pc:spChg chg="add mod">
          <ac:chgData name="Kim, Doojin" userId="42beb8f5-9d70-4908-adcf-a3e030d5dafe" providerId="ADAL" clId="{48DD10AD-6808-438E-9F89-854188E48045}" dt="2026-05-04T00:41:07.312" v="2565" actId="1076"/>
          <ac:spMkLst>
            <pc:docMk/>
            <pc:sldMk cId="310688002" sldId="1393"/>
            <ac:spMk id="6" creationId="{59262D00-15E1-2899-A3CC-E0C7A48AD7A7}"/>
          </ac:spMkLst>
        </pc:spChg>
        <pc:spChg chg="add mod">
          <ac:chgData name="Kim, Doojin" userId="42beb8f5-9d70-4908-adcf-a3e030d5dafe" providerId="ADAL" clId="{48DD10AD-6808-438E-9F89-854188E48045}" dt="2026-05-04T00:41:03.113" v="2564" actId="1076"/>
          <ac:spMkLst>
            <pc:docMk/>
            <pc:sldMk cId="310688002" sldId="1393"/>
            <ac:spMk id="7" creationId="{A86D5DEB-E811-925E-F655-D42C35128964}"/>
          </ac:spMkLst>
        </pc:spChg>
        <pc:spChg chg="add mod">
          <ac:chgData name="Kim, Doojin" userId="42beb8f5-9d70-4908-adcf-a3e030d5dafe" providerId="ADAL" clId="{48DD10AD-6808-438E-9F89-854188E48045}" dt="2026-05-04T00:41:19.853" v="2568" actId="1076"/>
          <ac:spMkLst>
            <pc:docMk/>
            <pc:sldMk cId="310688002" sldId="1393"/>
            <ac:spMk id="8" creationId="{8A8E459C-7B39-82FD-91ED-FCC4F0CA7BA8}"/>
          </ac:spMkLst>
        </pc:spChg>
        <pc:spChg chg="add mod">
          <ac:chgData name="Kim, Doojin" userId="42beb8f5-9d70-4908-adcf-a3e030d5dafe" providerId="ADAL" clId="{48DD10AD-6808-438E-9F89-854188E48045}" dt="2026-05-04T00:43:13.061" v="2610" actId="1038"/>
          <ac:spMkLst>
            <pc:docMk/>
            <pc:sldMk cId="310688002" sldId="1393"/>
            <ac:spMk id="11" creationId="{E1A9FF46-11D5-A171-E56A-3AB89EC23C0F}"/>
          </ac:spMkLst>
        </pc:spChg>
        <pc:spChg chg="add mod">
          <ac:chgData name="Kim, Doojin" userId="42beb8f5-9d70-4908-adcf-a3e030d5dafe" providerId="ADAL" clId="{48DD10AD-6808-438E-9F89-854188E48045}" dt="2026-05-04T04:56:32.149" v="2703" actId="6549"/>
          <ac:spMkLst>
            <pc:docMk/>
            <pc:sldMk cId="310688002" sldId="1393"/>
            <ac:spMk id="13" creationId="{EA4D6E3A-28C7-A526-322C-93296EFC2163}"/>
          </ac:spMkLst>
        </pc:spChg>
        <pc:spChg chg="add mod">
          <ac:chgData name="Kim, Doojin" userId="42beb8f5-9d70-4908-adcf-a3e030d5dafe" providerId="ADAL" clId="{48DD10AD-6808-438E-9F89-854188E48045}" dt="2026-05-04T04:56:35.749" v="2705" actId="6549"/>
          <ac:spMkLst>
            <pc:docMk/>
            <pc:sldMk cId="310688002" sldId="1393"/>
            <ac:spMk id="15" creationId="{3DEBF2AC-7BCC-39EE-CE81-492D8F718238}"/>
          </ac:spMkLst>
        </pc:spChg>
        <pc:spChg chg="add mod">
          <ac:chgData name="Kim, Doojin" userId="42beb8f5-9d70-4908-adcf-a3e030d5dafe" providerId="ADAL" clId="{48DD10AD-6808-438E-9F89-854188E48045}" dt="2026-05-04T00:49:59.949" v="2683" actId="207"/>
          <ac:spMkLst>
            <pc:docMk/>
            <pc:sldMk cId="310688002" sldId="1393"/>
            <ac:spMk id="16" creationId="{7934536A-205A-0006-B8AE-53F2B1DE9748}"/>
          </ac:spMkLst>
        </pc:spChg>
        <pc:picChg chg="add mod">
          <ac:chgData name="Kim, Doojin" userId="42beb8f5-9d70-4908-adcf-a3e030d5dafe" providerId="ADAL" clId="{48DD10AD-6808-438E-9F89-854188E48045}" dt="2026-05-04T00:43:25.415" v="2616" actId="1038"/>
          <ac:picMkLst>
            <pc:docMk/>
            <pc:sldMk cId="310688002" sldId="1393"/>
            <ac:picMk id="10" creationId="{DB4DA99A-9974-F3C4-051D-8724DDCB11CF}"/>
          </ac:picMkLst>
        </pc:picChg>
      </pc:sldChg>
      <pc:sldChg chg="addSp delSp modSp new mod">
        <pc:chgData name="Kim, Doojin" userId="42beb8f5-9d70-4908-adcf-a3e030d5dafe" providerId="ADAL" clId="{48DD10AD-6808-438E-9F89-854188E48045}" dt="2026-05-04T14:42:33.391" v="3085" actId="20577"/>
        <pc:sldMkLst>
          <pc:docMk/>
          <pc:sldMk cId="1880166639" sldId="1394"/>
        </pc:sldMkLst>
        <pc:spChg chg="mod">
          <ac:chgData name="Kim, Doojin" userId="42beb8f5-9d70-4908-adcf-a3e030d5dafe" providerId="ADAL" clId="{48DD10AD-6808-438E-9F89-854188E48045}" dt="2026-05-03T19:53:35.756" v="257" actId="20577"/>
          <ac:spMkLst>
            <pc:docMk/>
            <pc:sldMk cId="1880166639" sldId="1394"/>
            <ac:spMk id="2" creationId="{402DA1E0-7B61-C9D5-5362-7266D54108B8}"/>
          </ac:spMkLst>
        </pc:spChg>
        <pc:spChg chg="add mod">
          <ac:chgData name="Kim, Doojin" userId="42beb8f5-9d70-4908-adcf-a3e030d5dafe" providerId="ADAL" clId="{48DD10AD-6808-438E-9F89-854188E48045}" dt="2026-05-04T05:07:46.538" v="2736" actId="1076"/>
          <ac:spMkLst>
            <pc:docMk/>
            <pc:sldMk cId="1880166639" sldId="1394"/>
            <ac:spMk id="7" creationId="{0C54234B-D719-9FE7-651A-2B69B170E4A8}"/>
          </ac:spMkLst>
        </pc:spChg>
        <pc:spChg chg="add mod">
          <ac:chgData name="Kim, Doojin" userId="42beb8f5-9d70-4908-adcf-a3e030d5dafe" providerId="ADAL" clId="{48DD10AD-6808-438E-9F89-854188E48045}" dt="2026-05-04T14:39:06.967" v="3075" actId="20577"/>
          <ac:spMkLst>
            <pc:docMk/>
            <pc:sldMk cId="1880166639" sldId="1394"/>
            <ac:spMk id="8" creationId="{C9E94ED9-2F3D-BBDA-CFA1-937441E86A83}"/>
          </ac:spMkLst>
        </pc:spChg>
        <pc:spChg chg="add mod">
          <ac:chgData name="Kim, Doojin" userId="42beb8f5-9d70-4908-adcf-a3e030d5dafe" providerId="ADAL" clId="{48DD10AD-6808-438E-9F89-854188E48045}" dt="2026-05-04T05:26:13.977" v="2954" actId="1035"/>
          <ac:spMkLst>
            <pc:docMk/>
            <pc:sldMk cId="1880166639" sldId="1394"/>
            <ac:spMk id="11" creationId="{D4FDB0B1-79A2-E1AC-7007-8D6705489F79}"/>
          </ac:spMkLst>
        </pc:spChg>
        <pc:spChg chg="add mod">
          <ac:chgData name="Kim, Doojin" userId="42beb8f5-9d70-4908-adcf-a3e030d5dafe" providerId="ADAL" clId="{48DD10AD-6808-438E-9F89-854188E48045}" dt="2026-05-04T05:26:13.977" v="2954" actId="1035"/>
          <ac:spMkLst>
            <pc:docMk/>
            <pc:sldMk cId="1880166639" sldId="1394"/>
            <ac:spMk id="13" creationId="{CEA07B54-F311-B660-C0BE-5C125218F3AC}"/>
          </ac:spMkLst>
        </pc:spChg>
        <pc:spChg chg="add mod">
          <ac:chgData name="Kim, Doojin" userId="42beb8f5-9d70-4908-adcf-a3e030d5dafe" providerId="ADAL" clId="{48DD10AD-6808-438E-9F89-854188E48045}" dt="2026-05-04T05:26:13.977" v="2954" actId="1035"/>
          <ac:spMkLst>
            <pc:docMk/>
            <pc:sldMk cId="1880166639" sldId="1394"/>
            <ac:spMk id="14" creationId="{F97AAACF-AA2A-730A-716F-737100A14359}"/>
          </ac:spMkLst>
        </pc:spChg>
        <pc:spChg chg="add mod">
          <ac:chgData name="Kim, Doojin" userId="42beb8f5-9d70-4908-adcf-a3e030d5dafe" providerId="ADAL" clId="{48DD10AD-6808-438E-9F89-854188E48045}" dt="2026-05-04T05:26:13.977" v="2954" actId="1035"/>
          <ac:spMkLst>
            <pc:docMk/>
            <pc:sldMk cId="1880166639" sldId="1394"/>
            <ac:spMk id="15" creationId="{56D511BF-4F26-B7EE-0D25-6226DE092D24}"/>
          </ac:spMkLst>
        </pc:spChg>
        <pc:spChg chg="add mod">
          <ac:chgData name="Kim, Doojin" userId="42beb8f5-9d70-4908-adcf-a3e030d5dafe" providerId="ADAL" clId="{48DD10AD-6808-438E-9F89-854188E48045}" dt="2026-05-04T05:26:13.977" v="2954" actId="1035"/>
          <ac:spMkLst>
            <pc:docMk/>
            <pc:sldMk cId="1880166639" sldId="1394"/>
            <ac:spMk id="19" creationId="{56168EB1-0B8E-F9DB-226E-D0C7407AC488}"/>
          </ac:spMkLst>
        </pc:spChg>
        <pc:spChg chg="add mod">
          <ac:chgData name="Kim, Doojin" userId="42beb8f5-9d70-4908-adcf-a3e030d5dafe" providerId="ADAL" clId="{48DD10AD-6808-438E-9F89-854188E48045}" dt="2026-05-04T05:26:13.977" v="2954" actId="1035"/>
          <ac:spMkLst>
            <pc:docMk/>
            <pc:sldMk cId="1880166639" sldId="1394"/>
            <ac:spMk id="20" creationId="{0730F3A9-85DA-5EF5-6437-3AA5E23246CB}"/>
          </ac:spMkLst>
        </pc:spChg>
        <pc:spChg chg="add mod">
          <ac:chgData name="Kim, Doojin" userId="42beb8f5-9d70-4908-adcf-a3e030d5dafe" providerId="ADAL" clId="{48DD10AD-6808-438E-9F89-854188E48045}" dt="2026-05-04T05:26:13.977" v="2954" actId="1035"/>
          <ac:spMkLst>
            <pc:docMk/>
            <pc:sldMk cId="1880166639" sldId="1394"/>
            <ac:spMk id="21" creationId="{A0355D3E-8926-407C-2561-E77302EFE9A9}"/>
          </ac:spMkLst>
        </pc:spChg>
        <pc:spChg chg="add mod">
          <ac:chgData name="Kim, Doojin" userId="42beb8f5-9d70-4908-adcf-a3e030d5dafe" providerId="ADAL" clId="{48DD10AD-6808-438E-9F89-854188E48045}" dt="2026-05-04T05:14:59.875" v="2790" actId="20577"/>
          <ac:spMkLst>
            <pc:docMk/>
            <pc:sldMk cId="1880166639" sldId="1394"/>
            <ac:spMk id="22" creationId="{DAE1653F-B335-726B-A486-C0FA6380F9E3}"/>
          </ac:spMkLst>
        </pc:spChg>
        <pc:spChg chg="add mod">
          <ac:chgData name="Kim, Doojin" userId="42beb8f5-9d70-4908-adcf-a3e030d5dafe" providerId="ADAL" clId="{48DD10AD-6808-438E-9F89-854188E48045}" dt="2026-05-04T14:42:33.391" v="3085" actId="20577"/>
          <ac:spMkLst>
            <pc:docMk/>
            <pc:sldMk cId="1880166639" sldId="1394"/>
            <ac:spMk id="25" creationId="{B11785B5-2037-11F5-2F61-14C0DE9D5CF2}"/>
          </ac:spMkLst>
        </pc:spChg>
        <pc:spChg chg="add mod">
          <ac:chgData name="Kim, Doojin" userId="42beb8f5-9d70-4908-adcf-a3e030d5dafe" providerId="ADAL" clId="{48DD10AD-6808-438E-9F89-854188E48045}" dt="2026-05-04T14:41:58.666" v="3080" actId="1037"/>
          <ac:spMkLst>
            <pc:docMk/>
            <pc:sldMk cId="1880166639" sldId="1394"/>
            <ac:spMk id="27" creationId="{9A8A550B-B3E3-1827-0F50-4E20ACE4A296}"/>
          </ac:spMkLst>
        </pc:spChg>
        <pc:spChg chg="add mod">
          <ac:chgData name="Kim, Doojin" userId="42beb8f5-9d70-4908-adcf-a3e030d5dafe" providerId="ADAL" clId="{48DD10AD-6808-438E-9F89-854188E48045}" dt="2026-05-04T14:41:58.666" v="3080" actId="1037"/>
          <ac:spMkLst>
            <pc:docMk/>
            <pc:sldMk cId="1880166639" sldId="1394"/>
            <ac:spMk id="28" creationId="{E08513EC-42D1-60CF-4ACA-74DC7F4BED77}"/>
          </ac:spMkLst>
        </pc:spChg>
        <pc:spChg chg="add mod">
          <ac:chgData name="Kim, Doojin" userId="42beb8f5-9d70-4908-adcf-a3e030d5dafe" providerId="ADAL" clId="{48DD10AD-6808-438E-9F89-854188E48045}" dt="2026-05-04T14:41:58.666" v="3080" actId="1037"/>
          <ac:spMkLst>
            <pc:docMk/>
            <pc:sldMk cId="1880166639" sldId="1394"/>
            <ac:spMk id="29" creationId="{0792B621-3A4B-18E1-368F-FCD416203592}"/>
          </ac:spMkLst>
        </pc:spChg>
        <pc:spChg chg="add mod">
          <ac:chgData name="Kim, Doojin" userId="42beb8f5-9d70-4908-adcf-a3e030d5dafe" providerId="ADAL" clId="{48DD10AD-6808-438E-9F89-854188E48045}" dt="2026-05-04T14:41:58.666" v="3080" actId="1037"/>
          <ac:spMkLst>
            <pc:docMk/>
            <pc:sldMk cId="1880166639" sldId="1394"/>
            <ac:spMk id="30" creationId="{D3AFF349-6142-D6B7-BF99-4CD5A061563F}"/>
          </ac:spMkLst>
        </pc:spChg>
        <pc:spChg chg="add mod">
          <ac:chgData name="Kim, Doojin" userId="42beb8f5-9d70-4908-adcf-a3e030d5dafe" providerId="ADAL" clId="{48DD10AD-6808-438E-9F89-854188E48045}" dt="2026-05-04T05:26:35.309" v="2959" actId="1036"/>
          <ac:spMkLst>
            <pc:docMk/>
            <pc:sldMk cId="1880166639" sldId="1394"/>
            <ac:spMk id="31" creationId="{C5E49ADE-F7DE-D7AB-196F-9E631E8E66F2}"/>
          </ac:spMkLst>
        </pc:spChg>
        <pc:spChg chg="add mod">
          <ac:chgData name="Kim, Doojin" userId="42beb8f5-9d70-4908-adcf-a3e030d5dafe" providerId="ADAL" clId="{48DD10AD-6808-438E-9F89-854188E48045}" dt="2026-05-04T05:29:59.364" v="3074" actId="1036"/>
          <ac:spMkLst>
            <pc:docMk/>
            <pc:sldMk cId="1880166639" sldId="1394"/>
            <ac:spMk id="33" creationId="{DBC545C8-CF62-84C4-CEA1-6BA4AC044735}"/>
          </ac:spMkLst>
        </pc:spChg>
        <pc:cxnChg chg="add mod">
          <ac:chgData name="Kim, Doojin" userId="42beb8f5-9d70-4908-adcf-a3e030d5dafe" providerId="ADAL" clId="{48DD10AD-6808-438E-9F89-854188E48045}" dt="2026-05-04T05:07:34.431" v="2734" actId="692"/>
          <ac:cxnSpMkLst>
            <pc:docMk/>
            <pc:sldMk cId="1880166639" sldId="1394"/>
            <ac:cxnSpMk id="5" creationId="{BB300F11-CB7F-8039-DA3E-B6C571F51CB5}"/>
          </ac:cxnSpMkLst>
        </pc:cxnChg>
        <pc:cxnChg chg="add mod">
          <ac:chgData name="Kim, Doojin" userId="42beb8f5-9d70-4908-adcf-a3e030d5dafe" providerId="ADAL" clId="{48DD10AD-6808-438E-9F89-854188E48045}" dt="2026-05-04T05:05:49.807" v="2728" actId="692"/>
          <ac:cxnSpMkLst>
            <pc:docMk/>
            <pc:sldMk cId="1880166639" sldId="1394"/>
            <ac:cxnSpMk id="6" creationId="{37F919C4-D8D3-6A4D-672F-EA0032020C17}"/>
          </ac:cxnSpMkLst>
        </pc:cxnChg>
        <pc:cxnChg chg="add mod">
          <ac:chgData name="Kim, Doojin" userId="42beb8f5-9d70-4908-adcf-a3e030d5dafe" providerId="ADAL" clId="{48DD10AD-6808-438E-9F89-854188E48045}" dt="2026-05-04T05:10:37.714" v="2752" actId="1076"/>
          <ac:cxnSpMkLst>
            <pc:docMk/>
            <pc:sldMk cId="1880166639" sldId="1394"/>
            <ac:cxnSpMk id="10" creationId="{98F3F14B-A60E-B686-A264-A078F46AEC09}"/>
          </ac:cxnSpMkLst>
        </pc:cxnChg>
        <pc:cxnChg chg="add mod">
          <ac:chgData name="Kim, Doojin" userId="42beb8f5-9d70-4908-adcf-a3e030d5dafe" providerId="ADAL" clId="{48DD10AD-6808-438E-9F89-854188E48045}" dt="2026-05-04T05:14:47.677" v="2786" actId="692"/>
          <ac:cxnSpMkLst>
            <pc:docMk/>
            <pc:sldMk cId="1880166639" sldId="1394"/>
            <ac:cxnSpMk id="16" creationId="{C0497DF0-B4E5-D887-515C-4F96D1A854BE}"/>
          </ac:cxnSpMkLst>
        </pc:cxnChg>
        <pc:cxnChg chg="add mod">
          <ac:chgData name="Kim, Doojin" userId="42beb8f5-9d70-4908-adcf-a3e030d5dafe" providerId="ADAL" clId="{48DD10AD-6808-438E-9F89-854188E48045}" dt="2026-05-04T05:14:42.748" v="2785" actId="692"/>
          <ac:cxnSpMkLst>
            <pc:docMk/>
            <pc:sldMk cId="1880166639" sldId="1394"/>
            <ac:cxnSpMk id="17" creationId="{4EC2139C-5214-1BD8-CD56-15040E98002C}"/>
          </ac:cxnSpMkLst>
        </pc:cxnChg>
        <pc:cxnChg chg="add mod">
          <ac:chgData name="Kim, Doojin" userId="42beb8f5-9d70-4908-adcf-a3e030d5dafe" providerId="ADAL" clId="{48DD10AD-6808-438E-9F89-854188E48045}" dt="2026-05-04T05:14:32.830" v="2783" actId="1076"/>
          <ac:cxnSpMkLst>
            <pc:docMk/>
            <pc:sldMk cId="1880166639" sldId="1394"/>
            <ac:cxnSpMk id="18" creationId="{F4BCD784-8224-D989-5D86-21619C8F6453}"/>
          </ac:cxnSpMkLst>
        </pc:cxnChg>
        <pc:cxnChg chg="add mod">
          <ac:chgData name="Kim, Doojin" userId="42beb8f5-9d70-4908-adcf-a3e030d5dafe" providerId="ADAL" clId="{48DD10AD-6808-438E-9F89-854188E48045}" dt="2026-05-04T05:15:21.944" v="2798" actId="692"/>
          <ac:cxnSpMkLst>
            <pc:docMk/>
            <pc:sldMk cId="1880166639" sldId="1394"/>
            <ac:cxnSpMk id="24" creationId="{FDF979A3-4186-8ACE-676C-B1A9DC03BD9B}"/>
          </ac:cxnSpMkLst>
        </pc:cxnChg>
      </pc:sldChg>
      <pc:sldChg chg="addSp delSp modSp new mod">
        <pc:chgData name="Kim, Doojin" userId="42beb8f5-9d70-4908-adcf-a3e030d5dafe" providerId="ADAL" clId="{48DD10AD-6808-438E-9F89-854188E48045}" dt="2026-05-12T16:04:08.094" v="16141" actId="20577"/>
        <pc:sldMkLst>
          <pc:docMk/>
          <pc:sldMk cId="1003977088" sldId="1395"/>
        </pc:sldMkLst>
        <pc:spChg chg="mod">
          <ac:chgData name="Kim, Doojin" userId="42beb8f5-9d70-4908-adcf-a3e030d5dafe" providerId="ADAL" clId="{48DD10AD-6808-438E-9F89-854188E48045}" dt="2026-05-03T19:54:28.546" v="278" actId="20577"/>
          <ac:spMkLst>
            <pc:docMk/>
            <pc:sldMk cId="1003977088" sldId="1395"/>
            <ac:spMk id="2" creationId="{24619038-9583-381C-1007-5A5CD5D66FE1}"/>
          </ac:spMkLst>
        </pc:spChg>
        <pc:spChg chg="add mod">
          <ac:chgData name="Kim, Doojin" userId="42beb8f5-9d70-4908-adcf-a3e030d5dafe" providerId="ADAL" clId="{48DD10AD-6808-438E-9F89-854188E48045}" dt="2026-05-12T16:04:08.094" v="16141" actId="20577"/>
          <ac:spMkLst>
            <pc:docMk/>
            <pc:sldMk cId="1003977088" sldId="1395"/>
            <ac:spMk id="4" creationId="{FC33E6DF-1090-D895-EBA6-C29EBD6ADC7A}"/>
          </ac:spMkLst>
        </pc:spChg>
        <pc:spChg chg="add mod">
          <ac:chgData name="Kim, Doojin" userId="42beb8f5-9d70-4908-adcf-a3e030d5dafe" providerId="ADAL" clId="{48DD10AD-6808-438E-9F89-854188E48045}" dt="2026-05-04T14:56:16.146" v="3185" actId="255"/>
          <ac:spMkLst>
            <pc:docMk/>
            <pc:sldMk cId="1003977088" sldId="1395"/>
            <ac:spMk id="5" creationId="{502D03F5-6451-7485-0738-951C7FBE7D32}"/>
          </ac:spMkLst>
        </pc:spChg>
        <pc:spChg chg="add mod">
          <ac:chgData name="Kim, Doojin" userId="42beb8f5-9d70-4908-adcf-a3e030d5dafe" providerId="ADAL" clId="{48DD10AD-6808-438E-9F89-854188E48045}" dt="2026-05-04T14:56:29.649" v="3188" actId="1076"/>
          <ac:spMkLst>
            <pc:docMk/>
            <pc:sldMk cId="1003977088" sldId="1395"/>
            <ac:spMk id="6" creationId="{BB3A8101-809A-C12F-5321-1FEF0DB0F7A2}"/>
          </ac:spMkLst>
        </pc:spChg>
        <pc:spChg chg="add mod">
          <ac:chgData name="Kim, Doojin" userId="42beb8f5-9d70-4908-adcf-a3e030d5dafe" providerId="ADAL" clId="{48DD10AD-6808-438E-9F89-854188E48045}" dt="2026-05-04T15:25:26.085" v="3696" actId="20577"/>
          <ac:spMkLst>
            <pc:docMk/>
            <pc:sldMk cId="1003977088" sldId="1395"/>
            <ac:spMk id="15" creationId="{D24241F1-DB7A-8F07-8F8E-A630EC8B73EC}"/>
          </ac:spMkLst>
        </pc:spChg>
        <pc:spChg chg="add mod">
          <ac:chgData name="Kim, Doojin" userId="42beb8f5-9d70-4908-adcf-a3e030d5dafe" providerId="ADAL" clId="{48DD10AD-6808-438E-9F89-854188E48045}" dt="2026-05-04T15:25:35.894" v="3708" actId="1038"/>
          <ac:spMkLst>
            <pc:docMk/>
            <pc:sldMk cId="1003977088" sldId="1395"/>
            <ac:spMk id="19" creationId="{8B29928A-4956-6DE9-BCBA-1728408A119F}"/>
          </ac:spMkLst>
        </pc:spChg>
        <pc:spChg chg="add mod">
          <ac:chgData name="Kim, Doojin" userId="42beb8f5-9d70-4908-adcf-a3e030d5dafe" providerId="ADAL" clId="{48DD10AD-6808-438E-9F89-854188E48045}" dt="2026-05-04T15:25:44.867" v="3713" actId="1035"/>
          <ac:spMkLst>
            <pc:docMk/>
            <pc:sldMk cId="1003977088" sldId="1395"/>
            <ac:spMk id="20" creationId="{EC732FCF-3B91-CF95-6632-E9D523F8AA21}"/>
          </ac:spMkLst>
        </pc:spChg>
        <pc:spChg chg="add mod">
          <ac:chgData name="Kim, Doojin" userId="42beb8f5-9d70-4908-adcf-a3e030d5dafe" providerId="ADAL" clId="{48DD10AD-6808-438E-9F89-854188E48045}" dt="2026-05-04T15:31:27.888" v="3764" actId="1076"/>
          <ac:spMkLst>
            <pc:docMk/>
            <pc:sldMk cId="1003977088" sldId="1395"/>
            <ac:spMk id="31" creationId="{F96A576B-BED0-955B-CB81-579584147E02}"/>
          </ac:spMkLst>
        </pc:spChg>
        <pc:spChg chg="add mod">
          <ac:chgData name="Kim, Doojin" userId="42beb8f5-9d70-4908-adcf-a3e030d5dafe" providerId="ADAL" clId="{48DD10AD-6808-438E-9F89-854188E48045}" dt="2026-05-04T15:32:01.903" v="3821" actId="20577"/>
          <ac:spMkLst>
            <pc:docMk/>
            <pc:sldMk cId="1003977088" sldId="1395"/>
            <ac:spMk id="32" creationId="{DCD912B1-502D-F192-888E-96503E964135}"/>
          </ac:spMkLst>
        </pc:spChg>
        <pc:spChg chg="add mod">
          <ac:chgData name="Kim, Doojin" userId="42beb8f5-9d70-4908-adcf-a3e030d5dafe" providerId="ADAL" clId="{48DD10AD-6808-438E-9F89-854188E48045}" dt="2026-05-04T15:33:32.152" v="3899" actId="20577"/>
          <ac:spMkLst>
            <pc:docMk/>
            <pc:sldMk cId="1003977088" sldId="1395"/>
            <ac:spMk id="33" creationId="{BC529DE8-C404-313E-2F08-D6F492159F03}"/>
          </ac:spMkLst>
        </pc:spChg>
        <pc:spChg chg="add mod">
          <ac:chgData name="Kim, Doojin" userId="42beb8f5-9d70-4908-adcf-a3e030d5dafe" providerId="ADAL" clId="{48DD10AD-6808-438E-9F89-854188E48045}" dt="2026-05-04T15:35:25.893" v="3926" actId="1076"/>
          <ac:spMkLst>
            <pc:docMk/>
            <pc:sldMk cId="1003977088" sldId="1395"/>
            <ac:spMk id="36" creationId="{E52702FA-96D2-A7ED-0147-AE57FFD5AA6E}"/>
          </ac:spMkLst>
        </pc:spChg>
        <pc:spChg chg="add mod">
          <ac:chgData name="Kim, Doojin" userId="42beb8f5-9d70-4908-adcf-a3e030d5dafe" providerId="ADAL" clId="{48DD10AD-6808-438E-9F89-854188E48045}" dt="2026-05-04T15:39:01.557" v="3998" actId="207"/>
          <ac:spMkLst>
            <pc:docMk/>
            <pc:sldMk cId="1003977088" sldId="1395"/>
            <ac:spMk id="37" creationId="{0915A064-7926-0A69-99BC-C94A19D3EDD1}"/>
          </ac:spMkLst>
        </pc:spChg>
        <pc:spChg chg="add mod">
          <ac:chgData name="Kim, Doojin" userId="42beb8f5-9d70-4908-adcf-a3e030d5dafe" providerId="ADAL" clId="{48DD10AD-6808-438E-9F89-854188E48045}" dt="2026-05-04T15:38:47.472" v="3995" actId="1038"/>
          <ac:spMkLst>
            <pc:docMk/>
            <pc:sldMk cId="1003977088" sldId="1395"/>
            <ac:spMk id="38" creationId="{F302CE78-8341-73D9-D874-58C63F28DA08}"/>
          </ac:spMkLst>
        </pc:spChg>
        <pc:cxnChg chg="add mod">
          <ac:chgData name="Kim, Doojin" userId="42beb8f5-9d70-4908-adcf-a3e030d5dafe" providerId="ADAL" clId="{48DD10AD-6808-438E-9F89-854188E48045}" dt="2026-05-04T14:56:36.653" v="3190" actId="14100"/>
          <ac:cxnSpMkLst>
            <pc:docMk/>
            <pc:sldMk cId="1003977088" sldId="1395"/>
            <ac:cxnSpMk id="10" creationId="{D12A8DE8-5462-7B58-FDE9-1CE05B11304F}"/>
          </ac:cxnSpMkLst>
        </pc:cxnChg>
        <pc:cxnChg chg="add mod">
          <ac:chgData name="Kim, Doojin" userId="42beb8f5-9d70-4908-adcf-a3e030d5dafe" providerId="ADAL" clId="{48DD10AD-6808-438E-9F89-854188E48045}" dt="2026-05-04T14:56:24.739" v="3186" actId="14100"/>
          <ac:cxnSpMkLst>
            <pc:docMk/>
            <pc:sldMk cId="1003977088" sldId="1395"/>
            <ac:cxnSpMk id="12" creationId="{05CAC1D3-4EF7-CD73-DFFB-FDD5F343A10D}"/>
          </ac:cxnSpMkLst>
        </pc:cxnChg>
        <pc:cxnChg chg="add mod">
          <ac:chgData name="Kim, Doojin" userId="42beb8f5-9d70-4908-adcf-a3e030d5dafe" providerId="ADAL" clId="{48DD10AD-6808-438E-9F89-854188E48045}" dt="2026-05-04T15:26:10.642" v="3720" actId="14100"/>
          <ac:cxnSpMkLst>
            <pc:docMk/>
            <pc:sldMk cId="1003977088" sldId="1395"/>
            <ac:cxnSpMk id="22" creationId="{48CF7729-5113-6A6D-DD85-B7FE6258CE99}"/>
          </ac:cxnSpMkLst>
        </pc:cxnChg>
      </pc:sldChg>
      <pc:sldChg chg="addSp delSp modSp new mod modAnim">
        <pc:chgData name="Kim, Doojin" userId="42beb8f5-9d70-4908-adcf-a3e030d5dafe" providerId="ADAL" clId="{48DD10AD-6808-438E-9F89-854188E48045}" dt="2026-05-12T15:57:02.794" v="16079"/>
        <pc:sldMkLst>
          <pc:docMk/>
          <pc:sldMk cId="1251087893" sldId="1396"/>
        </pc:sldMkLst>
        <pc:spChg chg="mod">
          <ac:chgData name="Kim, Doojin" userId="42beb8f5-9d70-4908-adcf-a3e030d5dafe" providerId="ADAL" clId="{48DD10AD-6808-438E-9F89-854188E48045}" dt="2026-05-03T19:56:53.518" v="314" actId="20577"/>
          <ac:spMkLst>
            <pc:docMk/>
            <pc:sldMk cId="1251087893" sldId="1396"/>
            <ac:spMk id="2" creationId="{36207E80-3E6B-3771-97BA-3A14297435CE}"/>
          </ac:spMkLst>
        </pc:spChg>
        <pc:spChg chg="add mod">
          <ac:chgData name="Kim, Doojin" userId="42beb8f5-9d70-4908-adcf-a3e030d5dafe" providerId="ADAL" clId="{48DD10AD-6808-438E-9F89-854188E48045}" dt="2026-05-12T15:56:45.241" v="16076" actId="164"/>
          <ac:spMkLst>
            <pc:docMk/>
            <pc:sldMk cId="1251087893" sldId="1396"/>
            <ac:spMk id="6" creationId="{8E423A7B-A460-D8E0-9DC7-A50A661EDF28}"/>
          </ac:spMkLst>
        </pc:spChg>
        <pc:spChg chg="add mod">
          <ac:chgData name="Kim, Doojin" userId="42beb8f5-9d70-4908-adcf-a3e030d5dafe" providerId="ADAL" clId="{48DD10AD-6808-438E-9F89-854188E48045}" dt="2026-05-12T15:56:45.241" v="16076" actId="164"/>
          <ac:spMkLst>
            <pc:docMk/>
            <pc:sldMk cId="1251087893" sldId="1396"/>
            <ac:spMk id="8" creationId="{80651C35-4CA7-101C-06DE-F9A1BA6152EE}"/>
          </ac:spMkLst>
        </pc:spChg>
        <pc:spChg chg="add mod">
          <ac:chgData name="Kim, Doojin" userId="42beb8f5-9d70-4908-adcf-a3e030d5dafe" providerId="ADAL" clId="{48DD10AD-6808-438E-9F89-854188E48045}" dt="2026-05-12T15:57:01.197" v="16078" actId="164"/>
          <ac:spMkLst>
            <pc:docMk/>
            <pc:sldMk cId="1251087893" sldId="1396"/>
            <ac:spMk id="9" creationId="{4D990272-443B-A679-FF64-3432B1A63AB8}"/>
          </ac:spMkLst>
        </pc:spChg>
        <pc:grpChg chg="add mod">
          <ac:chgData name="Kim, Doojin" userId="42beb8f5-9d70-4908-adcf-a3e030d5dafe" providerId="ADAL" clId="{48DD10AD-6808-438E-9F89-854188E48045}" dt="2026-05-12T15:56:45.241" v="16076" actId="164"/>
          <ac:grpSpMkLst>
            <pc:docMk/>
            <pc:sldMk cId="1251087893" sldId="1396"/>
            <ac:grpSpMk id="4" creationId="{37C3B774-465B-0CD3-8D16-BB48A89B7BB8}"/>
          </ac:grpSpMkLst>
        </pc:grpChg>
        <pc:grpChg chg="add mod">
          <ac:chgData name="Kim, Doojin" userId="42beb8f5-9d70-4908-adcf-a3e030d5dafe" providerId="ADAL" clId="{48DD10AD-6808-438E-9F89-854188E48045}" dt="2026-05-12T15:57:01.197" v="16078" actId="164"/>
          <ac:grpSpMkLst>
            <pc:docMk/>
            <pc:sldMk cId="1251087893" sldId="1396"/>
            <ac:grpSpMk id="7" creationId="{6980ADA0-DBB7-D03F-13A8-A0CF6C6FC990}"/>
          </ac:grpSpMkLst>
        </pc:grpChg>
        <pc:picChg chg="add mod">
          <ac:chgData name="Kim, Doojin" userId="42beb8f5-9d70-4908-adcf-a3e030d5dafe" providerId="ADAL" clId="{48DD10AD-6808-438E-9F89-854188E48045}" dt="2026-05-03T19:57:42.317" v="316" actId="1076"/>
          <ac:picMkLst>
            <pc:docMk/>
            <pc:sldMk cId="1251087893" sldId="1396"/>
            <ac:picMk id="5" creationId="{FBCA28BF-1163-484C-E9BB-B0C7FE5D9E8D}"/>
          </ac:picMkLst>
        </pc:picChg>
        <pc:cxnChg chg="add mod">
          <ac:chgData name="Kim, Doojin" userId="42beb8f5-9d70-4908-adcf-a3e030d5dafe" providerId="ADAL" clId="{48DD10AD-6808-438E-9F89-854188E48045}" dt="2026-05-12T15:57:01.197" v="16078" actId="164"/>
          <ac:cxnSpMkLst>
            <pc:docMk/>
            <pc:sldMk cId="1251087893" sldId="1396"/>
            <ac:cxnSpMk id="11" creationId="{B7F20A11-9224-88B6-F563-894C86A39D44}"/>
          </ac:cxnSpMkLst>
        </pc:cxnChg>
      </pc:sldChg>
      <pc:sldChg chg="addSp delSp modSp new mod">
        <pc:chgData name="Kim, Doojin" userId="42beb8f5-9d70-4908-adcf-a3e030d5dafe" providerId="ADAL" clId="{48DD10AD-6808-438E-9F89-854188E48045}" dt="2026-05-14T00:55:48.273" v="17173" actId="20577"/>
        <pc:sldMkLst>
          <pc:docMk/>
          <pc:sldMk cId="3654345880" sldId="1397"/>
        </pc:sldMkLst>
        <pc:spChg chg="mod">
          <ac:chgData name="Kim, Doojin" userId="42beb8f5-9d70-4908-adcf-a3e030d5dafe" providerId="ADAL" clId="{48DD10AD-6808-438E-9F89-854188E48045}" dt="2026-05-03T20:02:49.488" v="446" actId="20577"/>
          <ac:spMkLst>
            <pc:docMk/>
            <pc:sldMk cId="3654345880" sldId="1397"/>
            <ac:spMk id="2" creationId="{E77A056A-85A2-1E4C-6A79-4A4BA789C68E}"/>
          </ac:spMkLst>
        </pc:spChg>
        <pc:spChg chg="add mod">
          <ac:chgData name="Kim, Doojin" userId="42beb8f5-9d70-4908-adcf-a3e030d5dafe" providerId="ADAL" clId="{48DD10AD-6808-438E-9F89-854188E48045}" dt="2026-05-04T17:04:40.699" v="4955" actId="1036"/>
          <ac:spMkLst>
            <pc:docMk/>
            <pc:sldMk cId="3654345880" sldId="1397"/>
            <ac:spMk id="4" creationId="{96FB95D6-F739-3FC1-8F1A-2E7DA90DDA1D}"/>
          </ac:spMkLst>
        </pc:spChg>
        <pc:spChg chg="add mod">
          <ac:chgData name="Kim, Doojin" userId="42beb8f5-9d70-4908-adcf-a3e030d5dafe" providerId="ADAL" clId="{48DD10AD-6808-438E-9F89-854188E48045}" dt="2026-05-04T17:04:40.699" v="4955" actId="1036"/>
          <ac:spMkLst>
            <pc:docMk/>
            <pc:sldMk cId="3654345880" sldId="1397"/>
            <ac:spMk id="5" creationId="{085E760C-3219-3BC7-4531-2DCCDBCBD4CF}"/>
          </ac:spMkLst>
        </pc:spChg>
        <pc:spChg chg="add mod">
          <ac:chgData name="Kim, Doojin" userId="42beb8f5-9d70-4908-adcf-a3e030d5dafe" providerId="ADAL" clId="{48DD10AD-6808-438E-9F89-854188E48045}" dt="2026-05-14T00:53:24.465" v="17090" actId="20577"/>
          <ac:spMkLst>
            <pc:docMk/>
            <pc:sldMk cId="3654345880" sldId="1397"/>
            <ac:spMk id="6" creationId="{F99E9AC9-5BDC-15E7-E636-6C2E67E4B748}"/>
          </ac:spMkLst>
        </pc:spChg>
        <pc:spChg chg="add mod">
          <ac:chgData name="Kim, Doojin" userId="42beb8f5-9d70-4908-adcf-a3e030d5dafe" providerId="ADAL" clId="{48DD10AD-6808-438E-9F89-854188E48045}" dt="2026-05-04T17:04:45.939" v="4959" actId="1036"/>
          <ac:spMkLst>
            <pc:docMk/>
            <pc:sldMk cId="3654345880" sldId="1397"/>
            <ac:spMk id="7" creationId="{19AF21A6-1A17-1883-0ADB-F367C6CC865F}"/>
          </ac:spMkLst>
        </pc:spChg>
        <pc:spChg chg="add mod">
          <ac:chgData name="Kim, Doojin" userId="42beb8f5-9d70-4908-adcf-a3e030d5dafe" providerId="ADAL" clId="{48DD10AD-6808-438E-9F89-854188E48045}" dt="2026-05-14T00:54:11.853" v="17153" actId="1037"/>
          <ac:spMkLst>
            <pc:docMk/>
            <pc:sldMk cId="3654345880" sldId="1397"/>
            <ac:spMk id="8" creationId="{502F9BA3-BC9F-B07F-9730-58320C469CEB}"/>
          </ac:spMkLst>
        </pc:spChg>
        <pc:spChg chg="add mod">
          <ac:chgData name="Kim, Doojin" userId="42beb8f5-9d70-4908-adcf-a3e030d5dafe" providerId="ADAL" clId="{48DD10AD-6808-438E-9F89-854188E48045}" dt="2026-05-04T17:04:45.939" v="4959" actId="1036"/>
          <ac:spMkLst>
            <pc:docMk/>
            <pc:sldMk cId="3654345880" sldId="1397"/>
            <ac:spMk id="9" creationId="{E36B0425-A0AF-CA70-E778-43D8C18E6623}"/>
          </ac:spMkLst>
        </pc:spChg>
        <pc:spChg chg="add mod">
          <ac:chgData name="Kim, Doojin" userId="42beb8f5-9d70-4908-adcf-a3e030d5dafe" providerId="ADAL" clId="{48DD10AD-6808-438E-9F89-854188E48045}" dt="2026-05-04T17:04:45.939" v="4959" actId="1036"/>
          <ac:spMkLst>
            <pc:docMk/>
            <pc:sldMk cId="3654345880" sldId="1397"/>
            <ac:spMk id="10" creationId="{92CCB817-0DD6-791A-9A63-DBF80BA38BFC}"/>
          </ac:spMkLst>
        </pc:spChg>
        <pc:spChg chg="add mod">
          <ac:chgData name="Kim, Doojin" userId="42beb8f5-9d70-4908-adcf-a3e030d5dafe" providerId="ADAL" clId="{48DD10AD-6808-438E-9F89-854188E48045}" dt="2026-05-14T00:55:48.273" v="17173" actId="20577"/>
          <ac:spMkLst>
            <pc:docMk/>
            <pc:sldMk cId="3654345880" sldId="1397"/>
            <ac:spMk id="13" creationId="{75831826-61A2-A766-4461-363ABC31E683}"/>
          </ac:spMkLst>
        </pc:spChg>
        <pc:spChg chg="add mod">
          <ac:chgData name="Kim, Doojin" userId="42beb8f5-9d70-4908-adcf-a3e030d5dafe" providerId="ADAL" clId="{48DD10AD-6808-438E-9F89-854188E48045}" dt="2026-05-04T17:04:45.939" v="4959" actId="1036"/>
          <ac:spMkLst>
            <pc:docMk/>
            <pc:sldMk cId="3654345880" sldId="1397"/>
            <ac:spMk id="14" creationId="{8B9FD536-834B-0A22-6090-93BD375C4F1B}"/>
          </ac:spMkLst>
        </pc:spChg>
        <pc:spChg chg="add mod">
          <ac:chgData name="Kim, Doojin" userId="42beb8f5-9d70-4908-adcf-a3e030d5dafe" providerId="ADAL" clId="{48DD10AD-6808-438E-9F89-854188E48045}" dt="2026-05-04T17:04:45.939" v="4959" actId="1036"/>
          <ac:spMkLst>
            <pc:docMk/>
            <pc:sldMk cId="3654345880" sldId="1397"/>
            <ac:spMk id="15" creationId="{E788560D-833B-BAD1-8754-C83A36AFF326}"/>
          </ac:spMkLst>
        </pc:spChg>
        <pc:spChg chg="add mod">
          <ac:chgData name="Kim, Doojin" userId="42beb8f5-9d70-4908-adcf-a3e030d5dafe" providerId="ADAL" clId="{48DD10AD-6808-438E-9F89-854188E48045}" dt="2026-05-04T17:04:45.939" v="4959" actId="1036"/>
          <ac:spMkLst>
            <pc:docMk/>
            <pc:sldMk cId="3654345880" sldId="1397"/>
            <ac:spMk id="18" creationId="{21CDCB64-CE34-3B6B-516D-F6E5938351D7}"/>
          </ac:spMkLst>
        </pc:spChg>
        <pc:cxnChg chg="add mod">
          <ac:chgData name="Kim, Doojin" userId="42beb8f5-9d70-4908-adcf-a3e030d5dafe" providerId="ADAL" clId="{48DD10AD-6808-438E-9F89-854188E48045}" dt="2026-05-04T17:04:45.939" v="4959" actId="1036"/>
          <ac:cxnSpMkLst>
            <pc:docMk/>
            <pc:sldMk cId="3654345880" sldId="1397"/>
            <ac:cxnSpMk id="17" creationId="{C56CC901-B50E-9039-931C-180812F3E151}"/>
          </ac:cxnSpMkLst>
        </pc:cxnChg>
      </pc:sldChg>
      <pc:sldChg chg="addSp delSp modSp new mod">
        <pc:chgData name="Kim, Doojin" userId="42beb8f5-9d70-4908-adcf-a3e030d5dafe" providerId="ADAL" clId="{48DD10AD-6808-438E-9F89-854188E48045}" dt="2026-05-13T06:57:05.794" v="16942" actId="6549"/>
        <pc:sldMkLst>
          <pc:docMk/>
          <pc:sldMk cId="400425752" sldId="1398"/>
        </pc:sldMkLst>
        <pc:spChg chg="mod">
          <ac:chgData name="Kim, Doojin" userId="42beb8f5-9d70-4908-adcf-a3e030d5dafe" providerId="ADAL" clId="{48DD10AD-6808-438E-9F89-854188E48045}" dt="2026-05-09T02:46:17.792" v="9134" actId="20577"/>
          <ac:spMkLst>
            <pc:docMk/>
            <pc:sldMk cId="400425752" sldId="1398"/>
            <ac:spMk id="2" creationId="{2F8FAF27-5EC2-B454-A710-8B4C0B71989C}"/>
          </ac:spMkLst>
        </pc:spChg>
        <pc:spChg chg="add mod">
          <ac:chgData name="Kim, Doojin" userId="42beb8f5-9d70-4908-adcf-a3e030d5dafe" providerId="ADAL" clId="{48DD10AD-6808-438E-9F89-854188E48045}" dt="2026-05-09T05:34:49.852" v="10575" actId="1035"/>
          <ac:spMkLst>
            <pc:docMk/>
            <pc:sldMk cId="400425752" sldId="1398"/>
            <ac:spMk id="4" creationId="{91413063-B3D8-74A3-3582-42B5E066C4B4}"/>
          </ac:spMkLst>
        </pc:spChg>
        <pc:spChg chg="add mod">
          <ac:chgData name="Kim, Doojin" userId="42beb8f5-9d70-4908-adcf-a3e030d5dafe" providerId="ADAL" clId="{48DD10AD-6808-438E-9F89-854188E48045}" dt="2026-05-09T05:40:47.762" v="10813" actId="1076"/>
          <ac:spMkLst>
            <pc:docMk/>
            <pc:sldMk cId="400425752" sldId="1398"/>
            <ac:spMk id="5" creationId="{CB007497-3E7C-FBBE-62F4-905F383FC638}"/>
          </ac:spMkLst>
        </pc:spChg>
        <pc:spChg chg="add mod">
          <ac:chgData name="Kim, Doojin" userId="42beb8f5-9d70-4908-adcf-a3e030d5dafe" providerId="ADAL" clId="{48DD10AD-6808-438E-9F89-854188E48045}" dt="2026-05-10T13:23:01.824" v="10956" actId="255"/>
          <ac:spMkLst>
            <pc:docMk/>
            <pc:sldMk cId="400425752" sldId="1398"/>
            <ac:spMk id="6" creationId="{7D5D43FA-F07E-B2FE-BFCA-EC30C5DF8762}"/>
          </ac:spMkLst>
        </pc:spChg>
        <pc:spChg chg="add mod">
          <ac:chgData name="Kim, Doojin" userId="42beb8f5-9d70-4908-adcf-a3e030d5dafe" providerId="ADAL" clId="{48DD10AD-6808-438E-9F89-854188E48045}" dt="2026-05-13T06:55:49.053" v="16926" actId="6549"/>
          <ac:spMkLst>
            <pc:docMk/>
            <pc:sldMk cId="400425752" sldId="1398"/>
            <ac:spMk id="7" creationId="{49EE3F78-B85F-462A-3D15-526FF55F4394}"/>
          </ac:spMkLst>
        </pc:spChg>
        <pc:spChg chg="add mod">
          <ac:chgData name="Kim, Doojin" userId="42beb8f5-9d70-4908-adcf-a3e030d5dafe" providerId="ADAL" clId="{48DD10AD-6808-438E-9F89-854188E48045}" dt="2026-05-13T05:46:40.556" v="16384" actId="1035"/>
          <ac:spMkLst>
            <pc:docMk/>
            <pc:sldMk cId="400425752" sldId="1398"/>
            <ac:spMk id="8" creationId="{974F236E-87C7-C74A-AA64-AA4B61ED43A1}"/>
          </ac:spMkLst>
        </pc:spChg>
        <pc:spChg chg="add mod">
          <ac:chgData name="Kim, Doojin" userId="42beb8f5-9d70-4908-adcf-a3e030d5dafe" providerId="ADAL" clId="{48DD10AD-6808-438E-9F89-854188E48045}" dt="2026-05-13T06:57:05.794" v="16942" actId="6549"/>
          <ac:spMkLst>
            <pc:docMk/>
            <pc:sldMk cId="400425752" sldId="1398"/>
            <ac:spMk id="9" creationId="{9450C5FB-9D60-FD31-42B0-695A6F18949C}"/>
          </ac:spMkLst>
        </pc:spChg>
        <pc:spChg chg="add mod">
          <ac:chgData name="Kim, Doojin" userId="42beb8f5-9d70-4908-adcf-a3e030d5dafe" providerId="ADAL" clId="{48DD10AD-6808-438E-9F89-854188E48045}" dt="2026-05-13T05:46:49.232" v="16387" actId="1036"/>
          <ac:spMkLst>
            <pc:docMk/>
            <pc:sldMk cId="400425752" sldId="1398"/>
            <ac:spMk id="11" creationId="{9B01658D-35DB-00FB-7A16-0D12A4351542}"/>
          </ac:spMkLst>
        </pc:spChg>
        <pc:spChg chg="add mod">
          <ac:chgData name="Kim, Doojin" userId="42beb8f5-9d70-4908-adcf-a3e030d5dafe" providerId="ADAL" clId="{48DD10AD-6808-438E-9F89-854188E48045}" dt="2026-05-13T06:56:58.244" v="16936" actId="20577"/>
          <ac:spMkLst>
            <pc:docMk/>
            <pc:sldMk cId="400425752" sldId="1398"/>
            <ac:spMk id="12" creationId="{3B1F6C61-C7C8-E9E4-0C8E-637F6A58BFB3}"/>
          </ac:spMkLst>
        </pc:spChg>
        <pc:spChg chg="add mod">
          <ac:chgData name="Kim, Doojin" userId="42beb8f5-9d70-4908-adcf-a3e030d5dafe" providerId="ADAL" clId="{48DD10AD-6808-438E-9F89-854188E48045}" dt="2026-05-10T13:49:59.069" v="11398" actId="14100"/>
          <ac:spMkLst>
            <pc:docMk/>
            <pc:sldMk cId="400425752" sldId="1398"/>
            <ac:spMk id="13" creationId="{522055C5-44B6-4CA6-E8F4-3F0CACA354BF}"/>
          </ac:spMkLst>
        </pc:spChg>
        <pc:spChg chg="add mod">
          <ac:chgData name="Kim, Doojin" userId="42beb8f5-9d70-4908-adcf-a3e030d5dafe" providerId="ADAL" clId="{48DD10AD-6808-438E-9F89-854188E48045}" dt="2026-05-10T13:54:39.529" v="11522" actId="20577"/>
          <ac:spMkLst>
            <pc:docMk/>
            <pc:sldMk cId="400425752" sldId="1398"/>
            <ac:spMk id="14" creationId="{60123ACE-F43C-7975-D4AB-49BC86F8BDB3}"/>
          </ac:spMkLst>
        </pc:spChg>
      </pc:sldChg>
      <pc:sldChg chg="addSp delSp modSp new mod">
        <pc:chgData name="Kim, Doojin" userId="42beb8f5-9d70-4908-adcf-a3e030d5dafe" providerId="ADAL" clId="{48DD10AD-6808-438E-9F89-854188E48045}" dt="2026-05-11T20:25:51.031" v="15523" actId="20577"/>
        <pc:sldMkLst>
          <pc:docMk/>
          <pc:sldMk cId="121388937" sldId="1399"/>
        </pc:sldMkLst>
        <pc:spChg chg="mod">
          <ac:chgData name="Kim, Doojin" userId="42beb8f5-9d70-4908-adcf-a3e030d5dafe" providerId="ADAL" clId="{48DD10AD-6808-438E-9F89-854188E48045}" dt="2026-05-11T00:55:19.558" v="13268" actId="6549"/>
          <ac:spMkLst>
            <pc:docMk/>
            <pc:sldMk cId="121388937" sldId="1399"/>
            <ac:spMk id="2" creationId="{B205834F-2320-38CE-84CC-4A822AFDB72E}"/>
          </ac:spMkLst>
        </pc:spChg>
        <pc:spChg chg="add mod">
          <ac:chgData name="Kim, Doojin" userId="42beb8f5-9d70-4908-adcf-a3e030d5dafe" providerId="ADAL" clId="{48DD10AD-6808-438E-9F89-854188E48045}" dt="2026-05-10T23:33:18.868" v="11773" actId="14100"/>
          <ac:spMkLst>
            <pc:docMk/>
            <pc:sldMk cId="121388937" sldId="1399"/>
            <ac:spMk id="6" creationId="{2FAB3757-213C-F203-84A5-5EDED2AA0564}"/>
          </ac:spMkLst>
        </pc:spChg>
        <pc:spChg chg="add mod">
          <ac:chgData name="Kim, Doojin" userId="42beb8f5-9d70-4908-adcf-a3e030d5dafe" providerId="ADAL" clId="{48DD10AD-6808-438E-9F89-854188E48045}" dt="2026-05-10T23:33:18.868" v="11773" actId="14100"/>
          <ac:spMkLst>
            <pc:docMk/>
            <pc:sldMk cId="121388937" sldId="1399"/>
            <ac:spMk id="7" creationId="{0E279090-AC50-3814-B65E-5958422DDB6D}"/>
          </ac:spMkLst>
        </pc:spChg>
        <pc:spChg chg="add mod">
          <ac:chgData name="Kim, Doojin" userId="42beb8f5-9d70-4908-adcf-a3e030d5dafe" providerId="ADAL" clId="{48DD10AD-6808-438E-9F89-854188E48045}" dt="2026-05-10T23:33:18.868" v="11773" actId="14100"/>
          <ac:spMkLst>
            <pc:docMk/>
            <pc:sldMk cId="121388937" sldId="1399"/>
            <ac:spMk id="9" creationId="{C057088F-677F-11E3-B414-AB474D4FC334}"/>
          </ac:spMkLst>
        </pc:spChg>
        <pc:spChg chg="add mod">
          <ac:chgData name="Kim, Doojin" userId="42beb8f5-9d70-4908-adcf-a3e030d5dafe" providerId="ADAL" clId="{48DD10AD-6808-438E-9F89-854188E48045}" dt="2026-05-10T23:33:18.868" v="11773" actId="14100"/>
          <ac:spMkLst>
            <pc:docMk/>
            <pc:sldMk cId="121388937" sldId="1399"/>
            <ac:spMk id="10" creationId="{86C4F808-E42D-DEC1-A854-EC54FA77E4CB}"/>
          </ac:spMkLst>
        </pc:spChg>
        <pc:spChg chg="add mod">
          <ac:chgData name="Kim, Doojin" userId="42beb8f5-9d70-4908-adcf-a3e030d5dafe" providerId="ADAL" clId="{48DD10AD-6808-438E-9F89-854188E48045}" dt="2026-05-10T23:33:18.868" v="11773" actId="14100"/>
          <ac:spMkLst>
            <pc:docMk/>
            <pc:sldMk cId="121388937" sldId="1399"/>
            <ac:spMk id="11" creationId="{42845C03-7282-329A-8751-741AB4E28EA3}"/>
          </ac:spMkLst>
        </pc:spChg>
        <pc:spChg chg="add mod">
          <ac:chgData name="Kim, Doojin" userId="42beb8f5-9d70-4908-adcf-a3e030d5dafe" providerId="ADAL" clId="{48DD10AD-6808-438E-9F89-854188E48045}" dt="2026-05-10T23:33:18.868" v="11773" actId="14100"/>
          <ac:spMkLst>
            <pc:docMk/>
            <pc:sldMk cId="121388937" sldId="1399"/>
            <ac:spMk id="12" creationId="{8FC2A584-BF4D-9A5D-3DBC-E7E9F2241479}"/>
          </ac:spMkLst>
        </pc:spChg>
        <pc:spChg chg="add mod">
          <ac:chgData name="Kim, Doojin" userId="42beb8f5-9d70-4908-adcf-a3e030d5dafe" providerId="ADAL" clId="{48DD10AD-6808-438E-9F89-854188E48045}" dt="2026-05-10T23:33:18.868" v="11773" actId="14100"/>
          <ac:spMkLst>
            <pc:docMk/>
            <pc:sldMk cId="121388937" sldId="1399"/>
            <ac:spMk id="16" creationId="{C30392EB-3F1A-32F8-0F73-59386D46B4AF}"/>
          </ac:spMkLst>
        </pc:spChg>
        <pc:spChg chg="add mod">
          <ac:chgData name="Kim, Doojin" userId="42beb8f5-9d70-4908-adcf-a3e030d5dafe" providerId="ADAL" clId="{48DD10AD-6808-438E-9F89-854188E48045}" dt="2026-05-10T23:33:18.868" v="11773" actId="14100"/>
          <ac:spMkLst>
            <pc:docMk/>
            <pc:sldMk cId="121388937" sldId="1399"/>
            <ac:spMk id="17" creationId="{90AAC728-E9B4-D65B-6547-0F39841BB6E4}"/>
          </ac:spMkLst>
        </pc:spChg>
        <pc:spChg chg="add mod">
          <ac:chgData name="Kim, Doojin" userId="42beb8f5-9d70-4908-adcf-a3e030d5dafe" providerId="ADAL" clId="{48DD10AD-6808-438E-9F89-854188E48045}" dt="2026-05-10T23:33:18.868" v="11773" actId="14100"/>
          <ac:spMkLst>
            <pc:docMk/>
            <pc:sldMk cId="121388937" sldId="1399"/>
            <ac:spMk id="18" creationId="{09C8661A-E36F-EC60-AD48-C41A2CE5B3BA}"/>
          </ac:spMkLst>
        </pc:spChg>
        <pc:spChg chg="add mod">
          <ac:chgData name="Kim, Doojin" userId="42beb8f5-9d70-4908-adcf-a3e030d5dafe" providerId="ADAL" clId="{48DD10AD-6808-438E-9F89-854188E48045}" dt="2026-05-10T23:33:18.868" v="11773" actId="14100"/>
          <ac:spMkLst>
            <pc:docMk/>
            <pc:sldMk cId="121388937" sldId="1399"/>
            <ac:spMk id="19" creationId="{74CF1B6C-9866-8FB9-4C5F-4D6C793EB4A6}"/>
          </ac:spMkLst>
        </pc:spChg>
        <pc:spChg chg="add mod">
          <ac:chgData name="Kim, Doojin" userId="42beb8f5-9d70-4908-adcf-a3e030d5dafe" providerId="ADAL" clId="{48DD10AD-6808-438E-9F89-854188E48045}" dt="2026-05-10T23:45:01.495" v="11954" actId="20577"/>
          <ac:spMkLst>
            <pc:docMk/>
            <pc:sldMk cId="121388937" sldId="1399"/>
            <ac:spMk id="22" creationId="{CACBE398-BFD5-004E-2005-46EBD8E1BB29}"/>
          </ac:spMkLst>
        </pc:spChg>
        <pc:spChg chg="add mod">
          <ac:chgData name="Kim, Doojin" userId="42beb8f5-9d70-4908-adcf-a3e030d5dafe" providerId="ADAL" clId="{48DD10AD-6808-438E-9F89-854188E48045}" dt="2026-05-10T23:45:13.175" v="11969" actId="1036"/>
          <ac:spMkLst>
            <pc:docMk/>
            <pc:sldMk cId="121388937" sldId="1399"/>
            <ac:spMk id="23" creationId="{3F41F3D1-BCFD-467F-09DE-F13C079098A1}"/>
          </ac:spMkLst>
        </pc:spChg>
        <pc:spChg chg="add mod">
          <ac:chgData name="Kim, Doojin" userId="42beb8f5-9d70-4908-adcf-a3e030d5dafe" providerId="ADAL" clId="{48DD10AD-6808-438E-9F89-854188E48045}" dt="2026-05-10T23:45:13.175" v="11969" actId="1036"/>
          <ac:spMkLst>
            <pc:docMk/>
            <pc:sldMk cId="121388937" sldId="1399"/>
            <ac:spMk id="24" creationId="{518D1DEC-DF4E-2C9E-03FA-DA8B8FC1C49D}"/>
          </ac:spMkLst>
        </pc:spChg>
        <pc:spChg chg="add mod">
          <ac:chgData name="Kim, Doojin" userId="42beb8f5-9d70-4908-adcf-a3e030d5dafe" providerId="ADAL" clId="{48DD10AD-6808-438E-9F89-854188E48045}" dt="2026-05-10T23:47:32.349" v="12004" actId="1035"/>
          <ac:spMkLst>
            <pc:docMk/>
            <pc:sldMk cId="121388937" sldId="1399"/>
            <ac:spMk id="25" creationId="{D439D274-A9D0-5CDE-E836-B8CA8B9B2F43}"/>
          </ac:spMkLst>
        </pc:spChg>
        <pc:spChg chg="add mod">
          <ac:chgData name="Kim, Doojin" userId="42beb8f5-9d70-4908-adcf-a3e030d5dafe" providerId="ADAL" clId="{48DD10AD-6808-438E-9F89-854188E48045}" dt="2026-05-11T20:25:51.031" v="15523" actId="20577"/>
          <ac:spMkLst>
            <pc:docMk/>
            <pc:sldMk cId="121388937" sldId="1399"/>
            <ac:spMk id="26" creationId="{A939F695-D307-D24F-E541-A53415FA5309}"/>
          </ac:spMkLst>
        </pc:spChg>
        <pc:spChg chg="add mod">
          <ac:chgData name="Kim, Doojin" userId="42beb8f5-9d70-4908-adcf-a3e030d5dafe" providerId="ADAL" clId="{48DD10AD-6808-438E-9F89-854188E48045}" dt="2026-05-10T23:58:44.416" v="12353" actId="1036"/>
          <ac:spMkLst>
            <pc:docMk/>
            <pc:sldMk cId="121388937" sldId="1399"/>
            <ac:spMk id="27" creationId="{9A95AE16-2BA3-3BFF-CAF9-9C5F81B0A6E1}"/>
          </ac:spMkLst>
        </pc:spChg>
        <pc:spChg chg="add mod">
          <ac:chgData name="Kim, Doojin" userId="42beb8f5-9d70-4908-adcf-a3e030d5dafe" providerId="ADAL" clId="{48DD10AD-6808-438E-9F89-854188E48045}" dt="2026-05-11T00:01:26.308" v="12372" actId="20577"/>
          <ac:spMkLst>
            <pc:docMk/>
            <pc:sldMk cId="121388937" sldId="1399"/>
            <ac:spMk id="28" creationId="{EC7DFCD6-E059-C1BE-684A-06B21373AADB}"/>
          </ac:spMkLst>
        </pc:spChg>
        <pc:spChg chg="add mod">
          <ac:chgData name="Kim, Doojin" userId="42beb8f5-9d70-4908-adcf-a3e030d5dafe" providerId="ADAL" clId="{48DD10AD-6808-438E-9F89-854188E48045}" dt="2026-05-10T23:58:44.416" v="12353" actId="1036"/>
          <ac:spMkLst>
            <pc:docMk/>
            <pc:sldMk cId="121388937" sldId="1399"/>
            <ac:spMk id="29" creationId="{0E226104-17A8-A3F3-ECD7-D13B4B4F9F71}"/>
          </ac:spMkLst>
        </pc:spChg>
        <pc:spChg chg="add mod">
          <ac:chgData name="Kim, Doojin" userId="42beb8f5-9d70-4908-adcf-a3e030d5dafe" providerId="ADAL" clId="{48DD10AD-6808-438E-9F89-854188E48045}" dt="2026-05-10T23:58:44.416" v="12353" actId="1036"/>
          <ac:spMkLst>
            <pc:docMk/>
            <pc:sldMk cId="121388937" sldId="1399"/>
            <ac:spMk id="30" creationId="{DF60B730-0928-45B1-30BC-F466A63BB5F5}"/>
          </ac:spMkLst>
        </pc:spChg>
        <pc:spChg chg="add mod">
          <ac:chgData name="Kim, Doojin" userId="42beb8f5-9d70-4908-adcf-a3e030d5dafe" providerId="ADAL" clId="{48DD10AD-6808-438E-9F89-854188E48045}" dt="2026-05-10T23:58:44.416" v="12353" actId="1036"/>
          <ac:spMkLst>
            <pc:docMk/>
            <pc:sldMk cId="121388937" sldId="1399"/>
            <ac:spMk id="31" creationId="{FF99A28F-627E-15FA-F7DA-160272F0180C}"/>
          </ac:spMkLst>
        </pc:spChg>
        <pc:spChg chg="add mod">
          <ac:chgData name="Kim, Doojin" userId="42beb8f5-9d70-4908-adcf-a3e030d5dafe" providerId="ADAL" clId="{48DD10AD-6808-438E-9F89-854188E48045}" dt="2026-05-11T00:06:22.829" v="12459" actId="20577"/>
          <ac:spMkLst>
            <pc:docMk/>
            <pc:sldMk cId="121388937" sldId="1399"/>
            <ac:spMk id="32" creationId="{C9D8BD7E-E316-4E1A-BF45-13522F8579A8}"/>
          </ac:spMkLst>
        </pc:spChg>
        <pc:spChg chg="add mod">
          <ac:chgData name="Kim, Doojin" userId="42beb8f5-9d70-4908-adcf-a3e030d5dafe" providerId="ADAL" clId="{48DD10AD-6808-438E-9F89-854188E48045}" dt="2026-05-11T00:08:29.513" v="12497" actId="1038"/>
          <ac:spMkLst>
            <pc:docMk/>
            <pc:sldMk cId="121388937" sldId="1399"/>
            <ac:spMk id="33" creationId="{BB8986C9-2CB2-E48B-E663-4DA2EEE38EC2}"/>
          </ac:spMkLst>
        </pc:spChg>
        <pc:spChg chg="add mod">
          <ac:chgData name="Kim, Doojin" userId="42beb8f5-9d70-4908-adcf-a3e030d5dafe" providerId="ADAL" clId="{48DD10AD-6808-438E-9F89-854188E48045}" dt="2026-05-11T00:12:32.658" v="12690" actId="207"/>
          <ac:spMkLst>
            <pc:docMk/>
            <pc:sldMk cId="121388937" sldId="1399"/>
            <ac:spMk id="34" creationId="{4FABC4D2-C787-3049-BD5D-D0512713F088}"/>
          </ac:spMkLst>
        </pc:spChg>
        <pc:spChg chg="add mod">
          <ac:chgData name="Kim, Doojin" userId="42beb8f5-9d70-4908-adcf-a3e030d5dafe" providerId="ADAL" clId="{48DD10AD-6808-438E-9F89-854188E48045}" dt="2026-05-11T00:11:55.745" v="12683" actId="1076"/>
          <ac:spMkLst>
            <pc:docMk/>
            <pc:sldMk cId="121388937" sldId="1399"/>
            <ac:spMk id="35" creationId="{2A42C58F-67A3-E994-23B4-A7D4C15E7AA3}"/>
          </ac:spMkLst>
        </pc:spChg>
        <pc:grpChg chg="mod">
          <ac:chgData name="Kim, Doojin" userId="42beb8f5-9d70-4908-adcf-a3e030d5dafe" providerId="ADAL" clId="{48DD10AD-6808-438E-9F89-854188E48045}" dt="2026-05-10T23:28:12.262" v="11633"/>
          <ac:grpSpMkLst>
            <pc:docMk/>
            <pc:sldMk cId="121388937" sldId="1399"/>
            <ac:grpSpMk id="21" creationId="{622C1798-B339-1DB7-C8EA-BB744D2637CA}"/>
          </ac:grpSpMkLst>
        </pc:grpChg>
        <pc:cxnChg chg="add mod">
          <ac:chgData name="Kim, Doojin" userId="42beb8f5-9d70-4908-adcf-a3e030d5dafe" providerId="ADAL" clId="{48DD10AD-6808-438E-9F89-854188E48045}" dt="2026-05-11T00:12:12.423" v="12689" actId="692"/>
          <ac:cxnSpMkLst>
            <pc:docMk/>
            <pc:sldMk cId="121388937" sldId="1399"/>
            <ac:cxnSpMk id="37" creationId="{EDAF967F-9AE8-E4B2-D07D-21F0319CB2AE}"/>
          </ac:cxnSpMkLst>
        </pc:cxnChg>
      </pc:sldChg>
      <pc:sldChg chg="addSp modSp new mod">
        <pc:chgData name="Kim, Doojin" userId="42beb8f5-9d70-4908-adcf-a3e030d5dafe" providerId="ADAL" clId="{48DD10AD-6808-438E-9F89-854188E48045}" dt="2026-05-12T02:54:43.592" v="15632" actId="1035"/>
        <pc:sldMkLst>
          <pc:docMk/>
          <pc:sldMk cId="2489987362" sldId="1401"/>
        </pc:sldMkLst>
        <pc:spChg chg="mod">
          <ac:chgData name="Kim, Doojin" userId="42beb8f5-9d70-4908-adcf-a3e030d5dafe" providerId="ADAL" clId="{48DD10AD-6808-438E-9F89-854188E48045}" dt="2026-05-03T20:09:38.666" v="585" actId="20577"/>
          <ac:spMkLst>
            <pc:docMk/>
            <pc:sldMk cId="2489987362" sldId="1401"/>
            <ac:spMk id="2" creationId="{371AD22A-84C8-62F5-F037-848D841FB3C5}"/>
          </ac:spMkLst>
        </pc:spChg>
        <pc:spChg chg="add mod">
          <ac:chgData name="Kim, Doojin" userId="42beb8f5-9d70-4908-adcf-a3e030d5dafe" providerId="ADAL" clId="{48DD10AD-6808-438E-9F89-854188E48045}" dt="2026-05-04T18:13:20.059" v="5785" actId="20577"/>
          <ac:spMkLst>
            <pc:docMk/>
            <pc:sldMk cId="2489987362" sldId="1401"/>
            <ac:spMk id="4" creationId="{0EA7A44B-69D1-C1BE-2609-D2B684034D1C}"/>
          </ac:spMkLst>
        </pc:spChg>
        <pc:spChg chg="add mod">
          <ac:chgData name="Kim, Doojin" userId="42beb8f5-9d70-4908-adcf-a3e030d5dafe" providerId="ADAL" clId="{48DD10AD-6808-438E-9F89-854188E48045}" dt="2026-05-12T02:54:26.585" v="15611" actId="20577"/>
          <ac:spMkLst>
            <pc:docMk/>
            <pc:sldMk cId="2489987362" sldId="1401"/>
            <ac:spMk id="5" creationId="{2192AA60-2F1D-4A76-434B-889655E5CBB4}"/>
          </ac:spMkLst>
        </pc:spChg>
        <pc:spChg chg="add mod">
          <ac:chgData name="Kim, Doojin" userId="42beb8f5-9d70-4908-adcf-a3e030d5dafe" providerId="ADAL" clId="{48DD10AD-6808-438E-9F89-854188E48045}" dt="2026-05-12T02:54:26.585" v="15611" actId="20577"/>
          <ac:spMkLst>
            <pc:docMk/>
            <pc:sldMk cId="2489987362" sldId="1401"/>
            <ac:spMk id="6" creationId="{9B158339-8270-A28D-8362-C1FE9242756A}"/>
          </ac:spMkLst>
        </pc:spChg>
        <pc:spChg chg="add mod">
          <ac:chgData name="Kim, Doojin" userId="42beb8f5-9d70-4908-adcf-a3e030d5dafe" providerId="ADAL" clId="{48DD10AD-6808-438E-9F89-854188E48045}" dt="2026-05-12T02:54:35.314" v="15628" actId="20577"/>
          <ac:spMkLst>
            <pc:docMk/>
            <pc:sldMk cId="2489987362" sldId="1401"/>
            <ac:spMk id="7" creationId="{B7FAC9E2-0547-9DDF-1F1C-7F9723260423}"/>
          </ac:spMkLst>
        </pc:spChg>
        <pc:spChg chg="add mod">
          <ac:chgData name="Kim, Doojin" userId="42beb8f5-9d70-4908-adcf-a3e030d5dafe" providerId="ADAL" clId="{48DD10AD-6808-438E-9F89-854188E48045}" dt="2026-05-12T02:54:26.585" v="15611" actId="20577"/>
          <ac:spMkLst>
            <pc:docMk/>
            <pc:sldMk cId="2489987362" sldId="1401"/>
            <ac:spMk id="8" creationId="{1F3283EE-DF58-AA04-3B33-84E14FD4AB58}"/>
          </ac:spMkLst>
        </pc:spChg>
        <pc:spChg chg="add mod">
          <ac:chgData name="Kim, Doojin" userId="42beb8f5-9d70-4908-adcf-a3e030d5dafe" providerId="ADAL" clId="{48DD10AD-6808-438E-9F89-854188E48045}" dt="2026-05-12T02:54:43.592" v="15632" actId="1035"/>
          <ac:spMkLst>
            <pc:docMk/>
            <pc:sldMk cId="2489987362" sldId="1401"/>
            <ac:spMk id="10" creationId="{0BBEE7BE-DFCF-0851-A218-A4C607208AB5}"/>
          </ac:spMkLst>
        </pc:spChg>
        <pc:spChg chg="add mod">
          <ac:chgData name="Kim, Doojin" userId="42beb8f5-9d70-4908-adcf-a3e030d5dafe" providerId="ADAL" clId="{48DD10AD-6808-438E-9F89-854188E48045}" dt="2026-05-04T18:32:59.613" v="5893" actId="1035"/>
          <ac:spMkLst>
            <pc:docMk/>
            <pc:sldMk cId="2489987362" sldId="1401"/>
            <ac:spMk id="11" creationId="{CB0C6A61-8D0D-5504-D293-B2696F30C38F}"/>
          </ac:spMkLst>
        </pc:spChg>
        <pc:grpChg chg="add mod">
          <ac:chgData name="Kim, Doojin" userId="42beb8f5-9d70-4908-adcf-a3e030d5dafe" providerId="ADAL" clId="{48DD10AD-6808-438E-9F89-854188E48045}" dt="2026-05-12T02:54:26.585" v="15611" actId="20577"/>
          <ac:grpSpMkLst>
            <pc:docMk/>
            <pc:sldMk cId="2489987362" sldId="1401"/>
            <ac:grpSpMk id="9" creationId="{22440524-9A33-B1BD-1E91-CBBF15CB7103}"/>
          </ac:grpSpMkLst>
        </pc:grpChg>
      </pc:sldChg>
      <pc:sldChg chg="addSp modSp new mod">
        <pc:chgData name="Kim, Doojin" userId="42beb8f5-9d70-4908-adcf-a3e030d5dafe" providerId="ADAL" clId="{48DD10AD-6808-438E-9F89-854188E48045}" dt="2026-05-03T23:15:19.591" v="1246" actId="207"/>
        <pc:sldMkLst>
          <pc:docMk/>
          <pc:sldMk cId="4183773563" sldId="1403"/>
        </pc:sldMkLst>
        <pc:spChg chg="mod">
          <ac:chgData name="Kim, Doojin" userId="42beb8f5-9d70-4908-adcf-a3e030d5dafe" providerId="ADAL" clId="{48DD10AD-6808-438E-9F89-854188E48045}" dt="2026-05-03T22:33:08.669" v="927" actId="20577"/>
          <ac:spMkLst>
            <pc:docMk/>
            <pc:sldMk cId="4183773563" sldId="1403"/>
            <ac:spMk id="2" creationId="{28D9DFCB-C9D6-4574-F579-180010D71CD8}"/>
          </ac:spMkLst>
        </pc:spChg>
        <pc:spChg chg="add mod">
          <ac:chgData name="Kim, Doojin" userId="42beb8f5-9d70-4908-adcf-a3e030d5dafe" providerId="ADAL" clId="{48DD10AD-6808-438E-9F89-854188E48045}" dt="2026-05-03T22:49:52.733" v="942" actId="164"/>
          <ac:spMkLst>
            <pc:docMk/>
            <pc:sldMk cId="4183773563" sldId="1403"/>
            <ac:spMk id="6" creationId="{7D34CD16-2BF0-4884-14EA-43BA4B13935C}"/>
          </ac:spMkLst>
        </pc:spChg>
        <pc:spChg chg="add mod">
          <ac:chgData name="Kim, Doojin" userId="42beb8f5-9d70-4908-adcf-a3e030d5dafe" providerId="ADAL" clId="{48DD10AD-6808-438E-9F89-854188E48045}" dt="2026-05-03T23:14:03.767" v="1129" actId="1035"/>
          <ac:spMkLst>
            <pc:docMk/>
            <pc:sldMk cId="4183773563" sldId="1403"/>
            <ac:spMk id="10" creationId="{81C3000B-F682-02C0-7400-CB68D54B619E}"/>
          </ac:spMkLst>
        </pc:spChg>
        <pc:spChg chg="add mod">
          <ac:chgData name="Kim, Doojin" userId="42beb8f5-9d70-4908-adcf-a3e030d5dafe" providerId="ADAL" clId="{48DD10AD-6808-438E-9F89-854188E48045}" dt="2026-05-03T23:14:03.767" v="1129" actId="1035"/>
          <ac:spMkLst>
            <pc:docMk/>
            <pc:sldMk cId="4183773563" sldId="1403"/>
            <ac:spMk id="11" creationId="{52C2138C-2A70-249A-3A5F-C6A49B902D67}"/>
          </ac:spMkLst>
        </pc:spChg>
        <pc:spChg chg="add mod">
          <ac:chgData name="Kim, Doojin" userId="42beb8f5-9d70-4908-adcf-a3e030d5dafe" providerId="ADAL" clId="{48DD10AD-6808-438E-9F89-854188E48045}" dt="2026-05-03T23:14:03.767" v="1129" actId="1035"/>
          <ac:spMkLst>
            <pc:docMk/>
            <pc:sldMk cId="4183773563" sldId="1403"/>
            <ac:spMk id="12" creationId="{12F287AA-EDDC-98AF-D03B-F6D61629AD8F}"/>
          </ac:spMkLst>
        </pc:spChg>
        <pc:spChg chg="add mod">
          <ac:chgData name="Kim, Doojin" userId="42beb8f5-9d70-4908-adcf-a3e030d5dafe" providerId="ADAL" clId="{48DD10AD-6808-438E-9F89-854188E48045}" dt="2026-05-03T23:14:03.767" v="1129" actId="1035"/>
          <ac:spMkLst>
            <pc:docMk/>
            <pc:sldMk cId="4183773563" sldId="1403"/>
            <ac:spMk id="13" creationId="{C8D9369D-AAA5-6CA4-5D96-6D727AF26DFF}"/>
          </ac:spMkLst>
        </pc:spChg>
        <pc:spChg chg="add mod">
          <ac:chgData name="Kim, Doojin" userId="42beb8f5-9d70-4908-adcf-a3e030d5dafe" providerId="ADAL" clId="{48DD10AD-6808-438E-9F89-854188E48045}" dt="2026-05-03T23:14:03.767" v="1129" actId="1035"/>
          <ac:spMkLst>
            <pc:docMk/>
            <pc:sldMk cId="4183773563" sldId="1403"/>
            <ac:spMk id="15" creationId="{0E907FA1-95BA-5C6F-8FB2-A3657EB093A6}"/>
          </ac:spMkLst>
        </pc:spChg>
        <pc:spChg chg="add mod">
          <ac:chgData name="Kim, Doojin" userId="42beb8f5-9d70-4908-adcf-a3e030d5dafe" providerId="ADAL" clId="{48DD10AD-6808-438E-9F89-854188E48045}" dt="2026-05-03T23:15:19.591" v="1246" actId="207"/>
          <ac:spMkLst>
            <pc:docMk/>
            <pc:sldMk cId="4183773563" sldId="1403"/>
            <ac:spMk id="16" creationId="{93AB8808-B2C2-9F21-69B4-F30D795F0825}"/>
          </ac:spMkLst>
        </pc:spChg>
        <pc:grpChg chg="add mod">
          <ac:chgData name="Kim, Doojin" userId="42beb8f5-9d70-4908-adcf-a3e030d5dafe" providerId="ADAL" clId="{48DD10AD-6808-438E-9F89-854188E48045}" dt="2026-05-03T23:14:03.767" v="1129" actId="1035"/>
          <ac:grpSpMkLst>
            <pc:docMk/>
            <pc:sldMk cId="4183773563" sldId="1403"/>
            <ac:grpSpMk id="7" creationId="{3A15B1E4-41F3-8D2C-9397-FF71E4834CAD}"/>
          </ac:grpSpMkLst>
        </pc:grpChg>
        <pc:picChg chg="add mod">
          <ac:chgData name="Kim, Doojin" userId="42beb8f5-9d70-4908-adcf-a3e030d5dafe" providerId="ADAL" clId="{48DD10AD-6808-438E-9F89-854188E48045}" dt="2026-05-03T22:49:52.733" v="942" actId="164"/>
          <ac:picMkLst>
            <pc:docMk/>
            <pc:sldMk cId="4183773563" sldId="1403"/>
            <ac:picMk id="5" creationId="{B26872AF-D86F-C1CB-433B-DA338B02BA8E}"/>
          </ac:picMkLst>
        </pc:picChg>
        <pc:picChg chg="add mod">
          <ac:chgData name="Kim, Doojin" userId="42beb8f5-9d70-4908-adcf-a3e030d5dafe" providerId="ADAL" clId="{48DD10AD-6808-438E-9F89-854188E48045}" dt="2026-05-03T23:14:03.767" v="1129" actId="1035"/>
          <ac:picMkLst>
            <pc:docMk/>
            <pc:sldMk cId="4183773563" sldId="1403"/>
            <ac:picMk id="9" creationId="{6A316C37-2B33-DFC7-87D8-B2612EDB10BD}"/>
          </ac:picMkLst>
        </pc:picChg>
        <pc:cxnChg chg="add mod">
          <ac:chgData name="Kim, Doojin" userId="42beb8f5-9d70-4908-adcf-a3e030d5dafe" providerId="ADAL" clId="{48DD10AD-6808-438E-9F89-854188E48045}" dt="2026-05-03T23:14:03.767" v="1129" actId="1035"/>
          <ac:cxnSpMkLst>
            <pc:docMk/>
            <pc:sldMk cId="4183773563" sldId="1403"/>
            <ac:cxnSpMk id="14" creationId="{3CCD6EF4-9A01-3557-20A3-57B17FD7397E}"/>
          </ac:cxnSpMkLst>
        </pc:cxnChg>
      </pc:sldChg>
      <pc:sldChg chg="addSp modSp new mod">
        <pc:chgData name="Kim, Doojin" userId="42beb8f5-9d70-4908-adcf-a3e030d5dafe" providerId="ADAL" clId="{48DD10AD-6808-438E-9F89-854188E48045}" dt="2026-05-14T00:32:13.422" v="17088" actId="20577"/>
        <pc:sldMkLst>
          <pc:docMk/>
          <pc:sldMk cId="2615937906" sldId="1404"/>
        </pc:sldMkLst>
        <pc:spChg chg="mod">
          <ac:chgData name="Kim, Doojin" userId="42beb8f5-9d70-4908-adcf-a3e030d5dafe" providerId="ADAL" clId="{48DD10AD-6808-438E-9F89-854188E48045}" dt="2026-05-03T23:51:38.329" v="1657" actId="20577"/>
          <ac:spMkLst>
            <pc:docMk/>
            <pc:sldMk cId="2615937906" sldId="1404"/>
            <ac:spMk id="2" creationId="{E543D8E3-5338-E0B8-271E-A2D77ECEE676}"/>
          </ac:spMkLst>
        </pc:spChg>
        <pc:spChg chg="add mod">
          <ac:chgData name="Kim, Doojin" userId="42beb8f5-9d70-4908-adcf-a3e030d5dafe" providerId="ADAL" clId="{48DD10AD-6808-438E-9F89-854188E48045}" dt="2026-05-04T04:56:11.354" v="2699" actId="6549"/>
          <ac:spMkLst>
            <pc:docMk/>
            <pc:sldMk cId="2615937906" sldId="1404"/>
            <ac:spMk id="6" creationId="{DBC4B5C3-714E-EEAF-41F7-3FB8A59D52F1}"/>
          </ac:spMkLst>
        </pc:spChg>
        <pc:spChg chg="add mod">
          <ac:chgData name="Kim, Doojin" userId="42beb8f5-9d70-4908-adcf-a3e030d5dafe" providerId="ADAL" clId="{48DD10AD-6808-438E-9F89-854188E48045}" dt="2026-05-14T00:31:28.651" v="16987" actId="1076"/>
          <ac:spMkLst>
            <pc:docMk/>
            <pc:sldMk cId="2615937906" sldId="1404"/>
            <ac:spMk id="7" creationId="{3EAC4CFF-86FA-9A24-BD00-9AFA36DA21D3}"/>
          </ac:spMkLst>
        </pc:spChg>
        <pc:spChg chg="add mod">
          <ac:chgData name="Kim, Doojin" userId="42beb8f5-9d70-4908-adcf-a3e030d5dafe" providerId="ADAL" clId="{48DD10AD-6808-438E-9F89-854188E48045}" dt="2026-05-14T00:31:42.782" v="17002" actId="20577"/>
          <ac:spMkLst>
            <pc:docMk/>
            <pc:sldMk cId="2615937906" sldId="1404"/>
            <ac:spMk id="12" creationId="{624D7134-4F61-4956-9DD7-8C47435CF13F}"/>
          </ac:spMkLst>
        </pc:spChg>
        <pc:spChg chg="add mod">
          <ac:chgData name="Kim, Doojin" userId="42beb8f5-9d70-4908-adcf-a3e030d5dafe" providerId="ADAL" clId="{48DD10AD-6808-438E-9F89-854188E48045}" dt="2026-05-03T23:57:43.657" v="1843" actId="1076"/>
          <ac:spMkLst>
            <pc:docMk/>
            <pc:sldMk cId="2615937906" sldId="1404"/>
            <ac:spMk id="13" creationId="{DE78C06F-3122-11F6-A468-E737857B6051}"/>
          </ac:spMkLst>
        </pc:spChg>
        <pc:spChg chg="add mod">
          <ac:chgData name="Kim, Doojin" userId="42beb8f5-9d70-4908-adcf-a3e030d5dafe" providerId="ADAL" clId="{48DD10AD-6808-438E-9F89-854188E48045}" dt="2026-05-14T00:31:52.103" v="17025" actId="20577"/>
          <ac:spMkLst>
            <pc:docMk/>
            <pc:sldMk cId="2615937906" sldId="1404"/>
            <ac:spMk id="14" creationId="{1F2707D2-E37E-5B5D-D355-BBAC7877EBF4}"/>
          </ac:spMkLst>
        </pc:spChg>
        <pc:spChg chg="add mod">
          <ac:chgData name="Kim, Doojin" userId="42beb8f5-9d70-4908-adcf-a3e030d5dafe" providerId="ADAL" clId="{48DD10AD-6808-438E-9F89-854188E48045}" dt="2026-05-04T04:56:14.083" v="2700" actId="6549"/>
          <ac:spMkLst>
            <pc:docMk/>
            <pc:sldMk cId="2615937906" sldId="1404"/>
            <ac:spMk id="15" creationId="{88B6101D-36FE-6D22-B95C-A80D7FB4D258}"/>
          </ac:spMkLst>
        </pc:spChg>
        <pc:spChg chg="add mod">
          <ac:chgData name="Kim, Doojin" userId="42beb8f5-9d70-4908-adcf-a3e030d5dafe" providerId="ADAL" clId="{48DD10AD-6808-438E-9F89-854188E48045}" dt="2026-05-14T00:32:02.532" v="17052" actId="20577"/>
          <ac:spMkLst>
            <pc:docMk/>
            <pc:sldMk cId="2615937906" sldId="1404"/>
            <ac:spMk id="16" creationId="{43FE5FF9-8F3A-812F-3230-2D19CA32377A}"/>
          </ac:spMkLst>
        </pc:spChg>
        <pc:spChg chg="add mod">
          <ac:chgData name="Kim, Doojin" userId="42beb8f5-9d70-4908-adcf-a3e030d5dafe" providerId="ADAL" clId="{48DD10AD-6808-438E-9F89-854188E48045}" dt="2026-05-14T00:32:13.422" v="17088" actId="20577"/>
          <ac:spMkLst>
            <pc:docMk/>
            <pc:sldMk cId="2615937906" sldId="1404"/>
            <ac:spMk id="18" creationId="{449BEB26-B682-9EAB-920E-1EE0FBFCB5B0}"/>
          </ac:spMkLst>
        </pc:spChg>
        <pc:spChg chg="add mod">
          <ac:chgData name="Kim, Doojin" userId="42beb8f5-9d70-4908-adcf-a3e030d5dafe" providerId="ADAL" clId="{48DD10AD-6808-438E-9F89-854188E48045}" dt="2026-05-04T04:56:16.074" v="2701" actId="6549"/>
          <ac:spMkLst>
            <pc:docMk/>
            <pc:sldMk cId="2615937906" sldId="1404"/>
            <ac:spMk id="19" creationId="{7BA39716-47CD-6285-D4ED-464FF7F8A053}"/>
          </ac:spMkLst>
        </pc:spChg>
        <pc:spChg chg="add mod">
          <ac:chgData name="Kim, Doojin" userId="42beb8f5-9d70-4908-adcf-a3e030d5dafe" providerId="ADAL" clId="{48DD10AD-6808-438E-9F89-854188E48045}" dt="2026-05-04T04:56:18.325" v="2702" actId="6549"/>
          <ac:spMkLst>
            <pc:docMk/>
            <pc:sldMk cId="2615937906" sldId="1404"/>
            <ac:spMk id="21" creationId="{26848D50-4982-55CB-E84B-8504DC8BEF7E}"/>
          </ac:spMkLst>
        </pc:spChg>
        <pc:spChg chg="add mod">
          <ac:chgData name="Kim, Doojin" userId="42beb8f5-9d70-4908-adcf-a3e030d5dafe" providerId="ADAL" clId="{48DD10AD-6808-438E-9F89-854188E48045}" dt="2026-05-12T01:16:09.090" v="15546" actId="20577"/>
          <ac:spMkLst>
            <pc:docMk/>
            <pc:sldMk cId="2615937906" sldId="1404"/>
            <ac:spMk id="23" creationId="{32226D7B-B75A-3899-CC96-CF3E1C8C9510}"/>
          </ac:spMkLst>
        </pc:spChg>
        <pc:picChg chg="add mod">
          <ac:chgData name="Kim, Doojin" userId="42beb8f5-9d70-4908-adcf-a3e030d5dafe" providerId="ADAL" clId="{48DD10AD-6808-438E-9F89-854188E48045}" dt="2026-05-14T00:31:11.151" v="16983" actId="1076"/>
          <ac:picMkLst>
            <pc:docMk/>
            <pc:sldMk cId="2615937906" sldId="1404"/>
            <ac:picMk id="4" creationId="{94242E8C-8BDB-01E0-A509-2EFDFA6A2F7B}"/>
          </ac:picMkLst>
        </pc:picChg>
        <pc:cxnChg chg="add mod">
          <ac:chgData name="Kim, Doojin" userId="42beb8f5-9d70-4908-adcf-a3e030d5dafe" providerId="ADAL" clId="{48DD10AD-6808-438E-9F89-854188E48045}" dt="2026-05-03T23:53:55.729" v="1775" actId="692"/>
          <ac:cxnSpMkLst>
            <pc:docMk/>
            <pc:sldMk cId="2615937906" sldId="1404"/>
            <ac:cxnSpMk id="8" creationId="{2BABCAC9-1449-F6A2-1E97-CA684AFF9683}"/>
          </ac:cxnSpMkLst>
        </pc:cxnChg>
        <pc:cxnChg chg="add mod">
          <ac:chgData name="Kim, Doojin" userId="42beb8f5-9d70-4908-adcf-a3e030d5dafe" providerId="ADAL" clId="{48DD10AD-6808-438E-9F89-854188E48045}" dt="2026-05-03T23:54:42.610" v="1801" actId="1035"/>
          <ac:cxnSpMkLst>
            <pc:docMk/>
            <pc:sldMk cId="2615937906" sldId="1404"/>
            <ac:cxnSpMk id="9" creationId="{A36199D3-8DAB-D20C-C04F-7C97010789C4}"/>
          </ac:cxnSpMkLst>
        </pc:cxnChg>
        <pc:cxnChg chg="add mod">
          <ac:chgData name="Kim, Doojin" userId="42beb8f5-9d70-4908-adcf-a3e030d5dafe" providerId="ADAL" clId="{48DD10AD-6808-438E-9F89-854188E48045}" dt="2026-05-03T23:54:38.243" v="1797" actId="1035"/>
          <ac:cxnSpMkLst>
            <pc:docMk/>
            <pc:sldMk cId="2615937906" sldId="1404"/>
            <ac:cxnSpMk id="10" creationId="{273038F2-4D4F-6B75-81AB-59251102F1CE}"/>
          </ac:cxnSpMkLst>
        </pc:cxnChg>
        <pc:cxnChg chg="add mod">
          <ac:chgData name="Kim, Doojin" userId="42beb8f5-9d70-4908-adcf-a3e030d5dafe" providerId="ADAL" clId="{48DD10AD-6808-438E-9F89-854188E48045}" dt="2026-05-03T23:54:32.710" v="1793" actId="1036"/>
          <ac:cxnSpMkLst>
            <pc:docMk/>
            <pc:sldMk cId="2615937906" sldId="1404"/>
            <ac:cxnSpMk id="11" creationId="{CAEAE8C7-16E8-99BD-DAA4-E93FBC550290}"/>
          </ac:cxnSpMkLst>
        </pc:cxnChg>
        <pc:cxnChg chg="add mod">
          <ac:chgData name="Kim, Doojin" userId="42beb8f5-9d70-4908-adcf-a3e030d5dafe" providerId="ADAL" clId="{48DD10AD-6808-438E-9F89-854188E48045}" dt="2026-05-03T23:58:52.172" v="1855" actId="692"/>
          <ac:cxnSpMkLst>
            <pc:docMk/>
            <pc:sldMk cId="2615937906" sldId="1404"/>
            <ac:cxnSpMk id="17" creationId="{2302F486-7E92-A7F7-C0C7-7E570BDF27EB}"/>
          </ac:cxnSpMkLst>
        </pc:cxnChg>
        <pc:cxnChg chg="add mod">
          <ac:chgData name="Kim, Doojin" userId="42beb8f5-9d70-4908-adcf-a3e030d5dafe" providerId="ADAL" clId="{48DD10AD-6808-438E-9F89-854188E48045}" dt="2026-05-03T23:59:06.431" v="1857" actId="1076"/>
          <ac:cxnSpMkLst>
            <pc:docMk/>
            <pc:sldMk cId="2615937906" sldId="1404"/>
            <ac:cxnSpMk id="20" creationId="{31C00D41-E79C-B3DA-F477-2ECADCDB986C}"/>
          </ac:cxnSpMkLst>
        </pc:cxnChg>
        <pc:cxnChg chg="add mod">
          <ac:chgData name="Kim, Doojin" userId="42beb8f5-9d70-4908-adcf-a3e030d5dafe" providerId="ADAL" clId="{48DD10AD-6808-438E-9F89-854188E48045}" dt="2026-05-03T23:59:19.148" v="1859" actId="1076"/>
          <ac:cxnSpMkLst>
            <pc:docMk/>
            <pc:sldMk cId="2615937906" sldId="1404"/>
            <ac:cxnSpMk id="22" creationId="{DFE540DF-0841-FBF0-E839-668C6DDAD193}"/>
          </ac:cxnSpMkLst>
        </pc:cxnChg>
      </pc:sldChg>
      <pc:sldChg chg="addSp modSp new mod">
        <pc:chgData name="Kim, Doojin" userId="42beb8f5-9d70-4908-adcf-a3e030d5dafe" providerId="ADAL" clId="{48DD10AD-6808-438E-9F89-854188E48045}" dt="2026-05-12T02:42:09.172" v="15581" actId="20577"/>
        <pc:sldMkLst>
          <pc:docMk/>
          <pc:sldMk cId="608194972" sldId="1405"/>
        </pc:sldMkLst>
        <pc:spChg chg="mod">
          <ac:chgData name="Kim, Doojin" userId="42beb8f5-9d70-4908-adcf-a3e030d5dafe" providerId="ADAL" clId="{48DD10AD-6808-438E-9F89-854188E48045}" dt="2026-05-04T00:10:22.786" v="2110" actId="20577"/>
          <ac:spMkLst>
            <pc:docMk/>
            <pc:sldMk cId="608194972" sldId="1405"/>
            <ac:spMk id="2" creationId="{E6352DB7-BDF5-8275-71DA-03DC18C6E8C2}"/>
          </ac:spMkLst>
        </pc:spChg>
        <pc:spChg chg="add mod">
          <ac:chgData name="Kim, Doojin" userId="42beb8f5-9d70-4908-adcf-a3e030d5dafe" providerId="ADAL" clId="{48DD10AD-6808-438E-9F89-854188E48045}" dt="2026-05-04T00:24:29.316" v="2302" actId="1035"/>
          <ac:spMkLst>
            <pc:docMk/>
            <pc:sldMk cId="608194972" sldId="1405"/>
            <ac:spMk id="4" creationId="{FE3D057A-943D-1D66-6B30-30DF59B1535A}"/>
          </ac:spMkLst>
        </pc:spChg>
        <pc:spChg chg="add mod">
          <ac:chgData name="Kim, Doojin" userId="42beb8f5-9d70-4908-adcf-a3e030d5dafe" providerId="ADAL" clId="{48DD10AD-6808-438E-9F89-854188E48045}" dt="2026-05-04T00:24:29.316" v="2302" actId="1035"/>
          <ac:spMkLst>
            <pc:docMk/>
            <pc:sldMk cId="608194972" sldId="1405"/>
            <ac:spMk id="7" creationId="{20DDF4C3-50D8-6715-AAAD-6740A0D1552E}"/>
          </ac:spMkLst>
        </pc:spChg>
        <pc:spChg chg="add mod">
          <ac:chgData name="Kim, Doojin" userId="42beb8f5-9d70-4908-adcf-a3e030d5dafe" providerId="ADAL" clId="{48DD10AD-6808-438E-9F89-854188E48045}" dt="2026-05-04T00:24:29.316" v="2302" actId="1035"/>
          <ac:spMkLst>
            <pc:docMk/>
            <pc:sldMk cId="608194972" sldId="1405"/>
            <ac:spMk id="8" creationId="{1A499737-12FB-F7A0-4C5D-1FB030868BEB}"/>
          </ac:spMkLst>
        </pc:spChg>
        <pc:spChg chg="add mod">
          <ac:chgData name="Kim, Doojin" userId="42beb8f5-9d70-4908-adcf-a3e030d5dafe" providerId="ADAL" clId="{48DD10AD-6808-438E-9F89-854188E48045}" dt="2026-05-04T00:24:29.316" v="2302" actId="1035"/>
          <ac:spMkLst>
            <pc:docMk/>
            <pc:sldMk cId="608194972" sldId="1405"/>
            <ac:spMk id="9" creationId="{6670D3D7-F637-9649-07BC-85AB9A64132A}"/>
          </ac:spMkLst>
        </pc:spChg>
        <pc:spChg chg="add mod">
          <ac:chgData name="Kim, Doojin" userId="42beb8f5-9d70-4908-adcf-a3e030d5dafe" providerId="ADAL" clId="{48DD10AD-6808-438E-9F89-854188E48045}" dt="2026-05-04T00:24:29.316" v="2302" actId="1035"/>
          <ac:spMkLst>
            <pc:docMk/>
            <pc:sldMk cId="608194972" sldId="1405"/>
            <ac:spMk id="10" creationId="{BFB12AB2-599F-5DE0-17B2-15151B6F8D51}"/>
          </ac:spMkLst>
        </pc:spChg>
        <pc:spChg chg="add mod">
          <ac:chgData name="Kim, Doojin" userId="42beb8f5-9d70-4908-adcf-a3e030d5dafe" providerId="ADAL" clId="{48DD10AD-6808-438E-9F89-854188E48045}" dt="2026-05-04T00:24:29.316" v="2302" actId="1035"/>
          <ac:spMkLst>
            <pc:docMk/>
            <pc:sldMk cId="608194972" sldId="1405"/>
            <ac:spMk id="11" creationId="{1FE7D211-DFCF-FF3E-AF88-166F3EB7BE84}"/>
          </ac:spMkLst>
        </pc:spChg>
        <pc:spChg chg="add mod">
          <ac:chgData name="Kim, Doojin" userId="42beb8f5-9d70-4908-adcf-a3e030d5dafe" providerId="ADAL" clId="{48DD10AD-6808-438E-9F89-854188E48045}" dt="2026-05-04T00:24:13.093" v="2300" actId="207"/>
          <ac:spMkLst>
            <pc:docMk/>
            <pc:sldMk cId="608194972" sldId="1405"/>
            <ac:spMk id="17" creationId="{AE8D1D3F-833E-312D-8911-F70938F95A78}"/>
          </ac:spMkLst>
        </pc:spChg>
        <pc:spChg chg="add mod">
          <ac:chgData name="Kim, Doojin" userId="42beb8f5-9d70-4908-adcf-a3e030d5dafe" providerId="ADAL" clId="{48DD10AD-6808-438E-9F89-854188E48045}" dt="2026-05-12T02:42:09.172" v="15581" actId="20577"/>
          <ac:spMkLst>
            <pc:docMk/>
            <pc:sldMk cId="608194972" sldId="1405"/>
            <ac:spMk id="18" creationId="{15B493D0-9756-53A4-939E-BAC15A3F8D85}"/>
          </ac:spMkLst>
        </pc:spChg>
        <pc:picChg chg="add mod">
          <ac:chgData name="Kim, Doojin" userId="42beb8f5-9d70-4908-adcf-a3e030d5dafe" providerId="ADAL" clId="{48DD10AD-6808-438E-9F89-854188E48045}" dt="2026-05-04T00:24:29.316" v="2302" actId="1035"/>
          <ac:picMkLst>
            <pc:docMk/>
            <pc:sldMk cId="608194972" sldId="1405"/>
            <ac:picMk id="6" creationId="{24B834BE-AB58-ECD4-B9BA-32AE0142FAB0}"/>
          </ac:picMkLst>
        </pc:picChg>
        <pc:cxnChg chg="add mod">
          <ac:chgData name="Kim, Doojin" userId="42beb8f5-9d70-4908-adcf-a3e030d5dafe" providerId="ADAL" clId="{48DD10AD-6808-438E-9F89-854188E48045}" dt="2026-05-04T00:24:29.316" v="2302" actId="1035"/>
          <ac:cxnSpMkLst>
            <pc:docMk/>
            <pc:sldMk cId="608194972" sldId="1405"/>
            <ac:cxnSpMk id="13" creationId="{4978DA9A-B12C-7FB9-5430-FF47344BAD62}"/>
          </ac:cxnSpMkLst>
        </pc:cxnChg>
        <pc:cxnChg chg="add mod">
          <ac:chgData name="Kim, Doojin" userId="42beb8f5-9d70-4908-adcf-a3e030d5dafe" providerId="ADAL" clId="{48DD10AD-6808-438E-9F89-854188E48045}" dt="2026-05-04T00:24:29.316" v="2302" actId="1035"/>
          <ac:cxnSpMkLst>
            <pc:docMk/>
            <pc:sldMk cId="608194972" sldId="1405"/>
            <ac:cxnSpMk id="14" creationId="{45823128-ABB4-4D3C-1464-0DA1ACBBC0E3}"/>
          </ac:cxnSpMkLst>
        </pc:cxnChg>
      </pc:sldChg>
      <pc:sldChg chg="addSp delSp modSp new add del mod ord">
        <pc:chgData name="Kim, Doojin" userId="42beb8f5-9d70-4908-adcf-a3e030d5dafe" providerId="ADAL" clId="{48DD10AD-6808-438E-9F89-854188E48045}" dt="2026-05-13T05:29:23.906" v="16215" actId="1036"/>
        <pc:sldMkLst>
          <pc:docMk/>
          <pc:sldMk cId="2212990949" sldId="1406"/>
        </pc:sldMkLst>
        <pc:spChg chg="mod">
          <ac:chgData name="Kim, Doojin" userId="42beb8f5-9d70-4908-adcf-a3e030d5dafe" providerId="ADAL" clId="{48DD10AD-6808-438E-9F89-854188E48045}" dt="2026-05-13T05:28:55.789" v="16191" actId="20577"/>
          <ac:spMkLst>
            <pc:docMk/>
            <pc:sldMk cId="2212990949" sldId="1406"/>
            <ac:spMk id="2" creationId="{8AFFD7C3-84B8-0898-C75B-5B586341D4D1}"/>
          </ac:spMkLst>
        </pc:spChg>
        <pc:spChg chg="add mod">
          <ac:chgData name="Kim, Doojin" userId="42beb8f5-9d70-4908-adcf-a3e030d5dafe" providerId="ADAL" clId="{48DD10AD-6808-438E-9F89-854188E48045}" dt="2026-05-13T05:29:23.906" v="16215" actId="1036"/>
          <ac:spMkLst>
            <pc:docMk/>
            <pc:sldMk cId="2212990949" sldId="1406"/>
            <ac:spMk id="7" creationId="{989CA4CC-BC77-B654-D90A-F5B5541B06CF}"/>
          </ac:spMkLst>
        </pc:spChg>
        <pc:spChg chg="add mod">
          <ac:chgData name="Kim, Doojin" userId="42beb8f5-9d70-4908-adcf-a3e030d5dafe" providerId="ADAL" clId="{48DD10AD-6808-438E-9F89-854188E48045}" dt="2026-05-13T05:29:23.906" v="16215" actId="1036"/>
          <ac:spMkLst>
            <pc:docMk/>
            <pc:sldMk cId="2212990949" sldId="1406"/>
            <ac:spMk id="8" creationId="{8DC8BF94-9A57-1F71-CB60-258FD0133B97}"/>
          </ac:spMkLst>
        </pc:spChg>
        <pc:spChg chg="add mod">
          <ac:chgData name="Kim, Doojin" userId="42beb8f5-9d70-4908-adcf-a3e030d5dafe" providerId="ADAL" clId="{48DD10AD-6808-438E-9F89-854188E48045}" dt="2026-05-13T05:29:23.906" v="16215" actId="1036"/>
          <ac:spMkLst>
            <pc:docMk/>
            <pc:sldMk cId="2212990949" sldId="1406"/>
            <ac:spMk id="9" creationId="{FE0E654D-3D4E-9684-DDFA-7364BB36453D}"/>
          </ac:spMkLst>
        </pc:spChg>
        <pc:spChg chg="add mod">
          <ac:chgData name="Kim, Doojin" userId="42beb8f5-9d70-4908-adcf-a3e030d5dafe" providerId="ADAL" clId="{48DD10AD-6808-438E-9F89-854188E48045}" dt="2026-05-13T05:29:23.906" v="16215" actId="1036"/>
          <ac:spMkLst>
            <pc:docMk/>
            <pc:sldMk cId="2212990949" sldId="1406"/>
            <ac:spMk id="12" creationId="{871B7966-3100-4E92-0DAD-8664A8F5EE1B}"/>
          </ac:spMkLst>
        </pc:spChg>
        <pc:spChg chg="add mod">
          <ac:chgData name="Kim, Doojin" userId="42beb8f5-9d70-4908-adcf-a3e030d5dafe" providerId="ADAL" clId="{48DD10AD-6808-438E-9F89-854188E48045}" dt="2026-05-13T05:29:23.906" v="16215" actId="1036"/>
          <ac:spMkLst>
            <pc:docMk/>
            <pc:sldMk cId="2212990949" sldId="1406"/>
            <ac:spMk id="13" creationId="{893B9008-4295-6FE8-1640-F3364263FCE3}"/>
          </ac:spMkLst>
        </pc:spChg>
        <pc:spChg chg="add mod">
          <ac:chgData name="Kim, Doojin" userId="42beb8f5-9d70-4908-adcf-a3e030d5dafe" providerId="ADAL" clId="{48DD10AD-6808-438E-9F89-854188E48045}" dt="2026-05-13T05:29:23.906" v="16215" actId="1036"/>
          <ac:spMkLst>
            <pc:docMk/>
            <pc:sldMk cId="2212990949" sldId="1406"/>
            <ac:spMk id="14" creationId="{4201224B-14C3-109C-EB1D-5ACBEA856751}"/>
          </ac:spMkLst>
        </pc:spChg>
        <pc:spChg chg="add mod">
          <ac:chgData name="Kim, Doojin" userId="42beb8f5-9d70-4908-adcf-a3e030d5dafe" providerId="ADAL" clId="{48DD10AD-6808-438E-9F89-854188E48045}" dt="2026-05-13T05:29:23.906" v="16215" actId="1036"/>
          <ac:spMkLst>
            <pc:docMk/>
            <pc:sldMk cId="2212990949" sldId="1406"/>
            <ac:spMk id="16" creationId="{4BE4F034-C59F-372F-BF28-30927BBB1573}"/>
          </ac:spMkLst>
        </pc:spChg>
        <pc:spChg chg="add mod">
          <ac:chgData name="Kim, Doojin" userId="42beb8f5-9d70-4908-adcf-a3e030d5dafe" providerId="ADAL" clId="{48DD10AD-6808-438E-9F89-854188E48045}" dt="2026-05-13T05:29:23.906" v="16215" actId="1036"/>
          <ac:spMkLst>
            <pc:docMk/>
            <pc:sldMk cId="2212990949" sldId="1406"/>
            <ac:spMk id="18" creationId="{E25F454F-8A4E-BB04-2E5F-696B40A575B6}"/>
          </ac:spMkLst>
        </pc:spChg>
        <pc:cxnChg chg="add mod">
          <ac:chgData name="Kim, Doojin" userId="42beb8f5-9d70-4908-adcf-a3e030d5dafe" providerId="ADAL" clId="{48DD10AD-6808-438E-9F89-854188E48045}" dt="2026-05-13T05:29:23.906" v="16215" actId="1036"/>
          <ac:cxnSpMkLst>
            <pc:docMk/>
            <pc:sldMk cId="2212990949" sldId="1406"/>
            <ac:cxnSpMk id="15" creationId="{AAA404F4-03E7-471C-4B94-4F49A3DBA260}"/>
          </ac:cxnSpMkLst>
        </pc:cxnChg>
      </pc:sldChg>
      <pc:sldChg chg="addSp delSp modSp new mod modAnim">
        <pc:chgData name="Kim, Doojin" userId="42beb8f5-9d70-4908-adcf-a3e030d5dafe" providerId="ADAL" clId="{48DD10AD-6808-438E-9F89-854188E48045}" dt="2026-05-12T02:51:52.807" v="15590"/>
        <pc:sldMkLst>
          <pc:docMk/>
          <pc:sldMk cId="2291586881" sldId="1407"/>
        </pc:sldMkLst>
        <pc:spChg chg="mod">
          <ac:chgData name="Kim, Doojin" userId="42beb8f5-9d70-4908-adcf-a3e030d5dafe" providerId="ADAL" clId="{48DD10AD-6808-438E-9F89-854188E48045}" dt="2026-05-11T20:14:52.728" v="15469" actId="20577"/>
          <ac:spMkLst>
            <pc:docMk/>
            <pc:sldMk cId="2291586881" sldId="1407"/>
            <ac:spMk id="2" creationId="{D1340A22-FE63-FDFE-027A-8EF06F5E54F8}"/>
          </ac:spMkLst>
        </pc:spChg>
        <pc:spChg chg="add mod">
          <ac:chgData name="Kim, Doojin" userId="42beb8f5-9d70-4908-adcf-a3e030d5dafe" providerId="ADAL" clId="{48DD10AD-6808-438E-9F89-854188E48045}" dt="2026-05-08T20:16:01.782" v="6047" actId="207"/>
          <ac:spMkLst>
            <pc:docMk/>
            <pc:sldMk cId="2291586881" sldId="1407"/>
            <ac:spMk id="6" creationId="{FEEE55D6-6DE7-E85C-6E50-56D24B261BAA}"/>
          </ac:spMkLst>
        </pc:spChg>
        <pc:spChg chg="add mod">
          <ac:chgData name="Kim, Doojin" userId="42beb8f5-9d70-4908-adcf-a3e030d5dafe" providerId="ADAL" clId="{48DD10AD-6808-438E-9F89-854188E48045}" dt="2026-05-08T20:16:58.555" v="6053" actId="14100"/>
          <ac:spMkLst>
            <pc:docMk/>
            <pc:sldMk cId="2291586881" sldId="1407"/>
            <ac:spMk id="7" creationId="{CE739663-C8C3-2FF0-62D8-6382A02DA5CE}"/>
          </ac:spMkLst>
        </pc:spChg>
        <pc:spChg chg="add mod">
          <ac:chgData name="Kim, Doojin" userId="42beb8f5-9d70-4908-adcf-a3e030d5dafe" providerId="ADAL" clId="{48DD10AD-6808-438E-9F89-854188E48045}" dt="2026-05-08T20:17:50.235" v="6079" actId="1076"/>
          <ac:spMkLst>
            <pc:docMk/>
            <pc:sldMk cId="2291586881" sldId="1407"/>
            <ac:spMk id="8" creationId="{D3D9D747-F242-1434-FB49-94481542AB10}"/>
          </ac:spMkLst>
        </pc:spChg>
        <pc:spChg chg="add mod">
          <ac:chgData name="Kim, Doojin" userId="42beb8f5-9d70-4908-adcf-a3e030d5dafe" providerId="ADAL" clId="{48DD10AD-6808-438E-9F89-854188E48045}" dt="2026-05-12T02:50:50.329" v="15582" actId="164"/>
          <ac:spMkLst>
            <pc:docMk/>
            <pc:sldMk cId="2291586881" sldId="1407"/>
            <ac:spMk id="10" creationId="{02D9B967-F858-35A1-2868-9984F311CEFA}"/>
          </ac:spMkLst>
        </pc:spChg>
        <pc:spChg chg="add mod">
          <ac:chgData name="Kim, Doojin" userId="42beb8f5-9d70-4908-adcf-a3e030d5dafe" providerId="ADAL" clId="{48DD10AD-6808-438E-9F89-854188E48045}" dt="2026-05-12T02:50:50.329" v="15582" actId="164"/>
          <ac:spMkLst>
            <pc:docMk/>
            <pc:sldMk cId="2291586881" sldId="1407"/>
            <ac:spMk id="11" creationId="{1C8C1D27-C295-190D-9755-84182A127D3E}"/>
          </ac:spMkLst>
        </pc:spChg>
        <pc:spChg chg="add mod">
          <ac:chgData name="Kim, Doojin" userId="42beb8f5-9d70-4908-adcf-a3e030d5dafe" providerId="ADAL" clId="{48DD10AD-6808-438E-9F89-854188E48045}" dt="2026-05-12T02:50:50.329" v="15582" actId="164"/>
          <ac:spMkLst>
            <pc:docMk/>
            <pc:sldMk cId="2291586881" sldId="1407"/>
            <ac:spMk id="12" creationId="{5E133476-CFF3-1D1E-54D9-A942BFE0D917}"/>
          </ac:spMkLst>
        </pc:spChg>
        <pc:spChg chg="add mod">
          <ac:chgData name="Kim, Doojin" userId="42beb8f5-9d70-4908-adcf-a3e030d5dafe" providerId="ADAL" clId="{48DD10AD-6808-438E-9F89-854188E48045}" dt="2026-05-12T02:51:03.947" v="15583" actId="164"/>
          <ac:spMkLst>
            <pc:docMk/>
            <pc:sldMk cId="2291586881" sldId="1407"/>
            <ac:spMk id="13" creationId="{1EFDDD8A-DE08-85BE-6211-D2C0FC691F0B}"/>
          </ac:spMkLst>
        </pc:spChg>
        <pc:spChg chg="add mod">
          <ac:chgData name="Kim, Doojin" userId="42beb8f5-9d70-4908-adcf-a3e030d5dafe" providerId="ADAL" clId="{48DD10AD-6808-438E-9F89-854188E48045}" dt="2026-05-12T02:51:03.947" v="15583" actId="164"/>
          <ac:spMkLst>
            <pc:docMk/>
            <pc:sldMk cId="2291586881" sldId="1407"/>
            <ac:spMk id="15" creationId="{7589A8A1-A47E-327A-9047-F0FFB6C067B1}"/>
          </ac:spMkLst>
        </pc:spChg>
        <pc:spChg chg="add mod">
          <ac:chgData name="Kim, Doojin" userId="42beb8f5-9d70-4908-adcf-a3e030d5dafe" providerId="ADAL" clId="{48DD10AD-6808-438E-9F89-854188E48045}" dt="2026-05-12T02:51:03.947" v="15583" actId="164"/>
          <ac:spMkLst>
            <pc:docMk/>
            <pc:sldMk cId="2291586881" sldId="1407"/>
            <ac:spMk id="16" creationId="{9908EA0C-367A-9671-ABF1-618D9FDC134B}"/>
          </ac:spMkLst>
        </pc:spChg>
        <pc:spChg chg="add mod">
          <ac:chgData name="Kim, Doojin" userId="42beb8f5-9d70-4908-adcf-a3e030d5dafe" providerId="ADAL" clId="{48DD10AD-6808-438E-9F89-854188E48045}" dt="2026-05-12T02:50:50.329" v="15582" actId="164"/>
          <ac:spMkLst>
            <pc:docMk/>
            <pc:sldMk cId="2291586881" sldId="1407"/>
            <ac:spMk id="17" creationId="{F6DF7CB6-FB9D-96DE-0A21-89CA78E40334}"/>
          </ac:spMkLst>
        </pc:spChg>
        <pc:spChg chg="add mod">
          <ac:chgData name="Kim, Doojin" userId="42beb8f5-9d70-4908-adcf-a3e030d5dafe" providerId="ADAL" clId="{48DD10AD-6808-438E-9F89-854188E48045}" dt="2026-05-12T02:51:03.947" v="15583" actId="164"/>
          <ac:spMkLst>
            <pc:docMk/>
            <pc:sldMk cId="2291586881" sldId="1407"/>
            <ac:spMk id="18" creationId="{169BB0D8-1885-2F40-3A56-69740A0A6CD3}"/>
          </ac:spMkLst>
        </pc:spChg>
        <pc:spChg chg="add mod">
          <ac:chgData name="Kim, Doojin" userId="42beb8f5-9d70-4908-adcf-a3e030d5dafe" providerId="ADAL" clId="{48DD10AD-6808-438E-9F89-854188E48045}" dt="2026-05-12T02:51:15.502" v="15584" actId="164"/>
          <ac:spMkLst>
            <pc:docMk/>
            <pc:sldMk cId="2291586881" sldId="1407"/>
            <ac:spMk id="19" creationId="{61490B13-A5B4-D7E4-7F14-455E2EC07968}"/>
          </ac:spMkLst>
        </pc:spChg>
        <pc:spChg chg="add mod">
          <ac:chgData name="Kim, Doojin" userId="42beb8f5-9d70-4908-adcf-a3e030d5dafe" providerId="ADAL" clId="{48DD10AD-6808-438E-9F89-854188E48045}" dt="2026-05-12T02:51:15.502" v="15584" actId="164"/>
          <ac:spMkLst>
            <pc:docMk/>
            <pc:sldMk cId="2291586881" sldId="1407"/>
            <ac:spMk id="20" creationId="{3D7240A8-2906-747F-DEF0-1DF97CA8890A}"/>
          </ac:spMkLst>
        </pc:spChg>
        <pc:spChg chg="add mod">
          <ac:chgData name="Kim, Doojin" userId="42beb8f5-9d70-4908-adcf-a3e030d5dafe" providerId="ADAL" clId="{48DD10AD-6808-438E-9F89-854188E48045}" dt="2026-05-12T02:51:15.502" v="15584" actId="164"/>
          <ac:spMkLst>
            <pc:docMk/>
            <pc:sldMk cId="2291586881" sldId="1407"/>
            <ac:spMk id="21" creationId="{9FA1E0A1-6959-723C-0F48-C393F8952673}"/>
          </ac:spMkLst>
        </pc:spChg>
        <pc:spChg chg="add mod">
          <ac:chgData name="Kim, Doojin" userId="42beb8f5-9d70-4908-adcf-a3e030d5dafe" providerId="ADAL" clId="{48DD10AD-6808-438E-9F89-854188E48045}" dt="2026-05-12T02:51:15.502" v="15584" actId="164"/>
          <ac:spMkLst>
            <pc:docMk/>
            <pc:sldMk cId="2291586881" sldId="1407"/>
            <ac:spMk id="22" creationId="{F0CE52DD-E248-6DC4-16A6-B8D5B2C9F0C4}"/>
          </ac:spMkLst>
        </pc:spChg>
        <pc:grpChg chg="add mod">
          <ac:chgData name="Kim, Doojin" userId="42beb8f5-9d70-4908-adcf-a3e030d5dafe" providerId="ADAL" clId="{48DD10AD-6808-438E-9F89-854188E48045}" dt="2026-05-12T02:50:50.329" v="15582" actId="164"/>
          <ac:grpSpMkLst>
            <pc:docMk/>
            <pc:sldMk cId="2291586881" sldId="1407"/>
            <ac:grpSpMk id="4" creationId="{5D92295A-9812-8BBE-C588-B64B8C06BF15}"/>
          </ac:grpSpMkLst>
        </pc:grpChg>
        <pc:grpChg chg="add mod">
          <ac:chgData name="Kim, Doojin" userId="42beb8f5-9d70-4908-adcf-a3e030d5dafe" providerId="ADAL" clId="{48DD10AD-6808-438E-9F89-854188E48045}" dt="2026-05-12T02:51:03.947" v="15583" actId="164"/>
          <ac:grpSpMkLst>
            <pc:docMk/>
            <pc:sldMk cId="2291586881" sldId="1407"/>
            <ac:grpSpMk id="9" creationId="{CBF1966D-95E1-41A3-3D1C-27DBFDE627AA}"/>
          </ac:grpSpMkLst>
        </pc:grpChg>
        <pc:grpChg chg="add mod">
          <ac:chgData name="Kim, Doojin" userId="42beb8f5-9d70-4908-adcf-a3e030d5dafe" providerId="ADAL" clId="{48DD10AD-6808-438E-9F89-854188E48045}" dt="2026-05-12T02:51:15.502" v="15584" actId="164"/>
          <ac:grpSpMkLst>
            <pc:docMk/>
            <pc:sldMk cId="2291586881" sldId="1407"/>
            <ac:grpSpMk id="14" creationId="{E585E296-B505-CBCE-5B0E-FE7873BF5338}"/>
          </ac:grpSpMkLst>
        </pc:grpChg>
        <pc:picChg chg="add mod">
          <ac:chgData name="Kim, Doojin" userId="42beb8f5-9d70-4908-adcf-a3e030d5dafe" providerId="ADAL" clId="{48DD10AD-6808-438E-9F89-854188E48045}" dt="2026-05-08T20:16:06.575" v="6049" actId="1036"/>
          <ac:picMkLst>
            <pc:docMk/>
            <pc:sldMk cId="2291586881" sldId="1407"/>
            <ac:picMk id="5" creationId="{050698D2-E1D3-2730-0857-36DEA04F95F9}"/>
          </ac:picMkLst>
        </pc:picChg>
      </pc:sldChg>
      <pc:sldChg chg="addSp delSp modSp new mod">
        <pc:chgData name="Kim, Doojin" userId="42beb8f5-9d70-4908-adcf-a3e030d5dafe" providerId="ADAL" clId="{48DD10AD-6808-438E-9F89-854188E48045}" dt="2026-05-13T06:18:25.950" v="16840" actId="6549"/>
        <pc:sldMkLst>
          <pc:docMk/>
          <pc:sldMk cId="1692649760" sldId="1408"/>
        </pc:sldMkLst>
        <pc:spChg chg="mod">
          <ac:chgData name="Kim, Doojin" userId="42beb8f5-9d70-4908-adcf-a3e030d5dafe" providerId="ADAL" clId="{48DD10AD-6808-438E-9F89-854188E48045}" dt="2026-05-09T03:09:08.016" v="9538" actId="20577"/>
          <ac:spMkLst>
            <pc:docMk/>
            <pc:sldMk cId="1692649760" sldId="1408"/>
            <ac:spMk id="2" creationId="{990D8A33-E313-5FAA-B9F4-93A4B90E1872}"/>
          </ac:spMkLst>
        </pc:spChg>
        <pc:spChg chg="add mod">
          <ac:chgData name="Kim, Doojin" userId="42beb8f5-9d70-4908-adcf-a3e030d5dafe" providerId="ADAL" clId="{48DD10AD-6808-438E-9F89-854188E48045}" dt="2026-05-09T03:08:22.590" v="9495" actId="1035"/>
          <ac:spMkLst>
            <pc:docMk/>
            <pc:sldMk cId="1692649760" sldId="1408"/>
            <ac:spMk id="6" creationId="{A3555576-C75F-9CE9-2856-265A4299E87F}"/>
          </ac:spMkLst>
        </pc:spChg>
        <pc:spChg chg="add mod">
          <ac:chgData name="Kim, Doojin" userId="42beb8f5-9d70-4908-adcf-a3e030d5dafe" providerId="ADAL" clId="{48DD10AD-6808-438E-9F89-854188E48045}" dt="2026-05-09T03:08:22.590" v="9495" actId="1035"/>
          <ac:spMkLst>
            <pc:docMk/>
            <pc:sldMk cId="1692649760" sldId="1408"/>
            <ac:spMk id="7" creationId="{F8FACDBC-B6F6-962B-1CBB-239BA6396368}"/>
          </ac:spMkLst>
        </pc:spChg>
        <pc:spChg chg="add mod">
          <ac:chgData name="Kim, Doojin" userId="42beb8f5-9d70-4908-adcf-a3e030d5dafe" providerId="ADAL" clId="{48DD10AD-6808-438E-9F89-854188E48045}" dt="2026-05-13T06:09:32.191" v="16590" actId="2711"/>
          <ac:spMkLst>
            <pc:docMk/>
            <pc:sldMk cId="1692649760" sldId="1408"/>
            <ac:spMk id="8" creationId="{090CDCEB-6D28-F727-301B-AD12A8BC52BE}"/>
          </ac:spMkLst>
        </pc:spChg>
        <pc:spChg chg="add mod">
          <ac:chgData name="Kim, Doojin" userId="42beb8f5-9d70-4908-adcf-a3e030d5dafe" providerId="ADAL" clId="{48DD10AD-6808-438E-9F89-854188E48045}" dt="2026-05-13T06:09:49.440" v="16600" actId="1035"/>
          <ac:spMkLst>
            <pc:docMk/>
            <pc:sldMk cId="1692649760" sldId="1408"/>
            <ac:spMk id="11" creationId="{79EB6455-34B4-43A2-0FE8-44C0E3071D0C}"/>
          </ac:spMkLst>
        </pc:spChg>
        <pc:spChg chg="add mod">
          <ac:chgData name="Kim, Doojin" userId="42beb8f5-9d70-4908-adcf-a3e030d5dafe" providerId="ADAL" clId="{48DD10AD-6808-438E-9F89-854188E48045}" dt="2026-05-13T06:18:25.950" v="16840" actId="6549"/>
          <ac:spMkLst>
            <pc:docMk/>
            <pc:sldMk cId="1692649760" sldId="1408"/>
            <ac:spMk id="12" creationId="{194BFEDC-FD49-E898-5F5F-11A9D76E5C49}"/>
          </ac:spMkLst>
        </pc:spChg>
        <pc:spChg chg="add mod">
          <ac:chgData name="Kim, Doojin" userId="42beb8f5-9d70-4908-adcf-a3e030d5dafe" providerId="ADAL" clId="{48DD10AD-6808-438E-9F89-854188E48045}" dt="2026-05-13T06:18:16.336" v="16838" actId="1037"/>
          <ac:spMkLst>
            <pc:docMk/>
            <pc:sldMk cId="1692649760" sldId="1408"/>
            <ac:spMk id="13" creationId="{743B264A-C94A-F556-F0EC-466B111D3593}"/>
          </ac:spMkLst>
        </pc:spChg>
        <pc:spChg chg="add mod">
          <ac:chgData name="Kim, Doojin" userId="42beb8f5-9d70-4908-adcf-a3e030d5dafe" providerId="ADAL" clId="{48DD10AD-6808-438E-9F89-854188E48045}" dt="2026-05-13T06:05:32.033" v="16530" actId="6549"/>
          <ac:spMkLst>
            <pc:docMk/>
            <pc:sldMk cId="1692649760" sldId="1408"/>
            <ac:spMk id="15" creationId="{F010B0D9-DEBB-77AB-67F2-E2CD77D10420}"/>
          </ac:spMkLst>
        </pc:spChg>
        <pc:picChg chg="add mod">
          <ac:chgData name="Kim, Doojin" userId="42beb8f5-9d70-4908-adcf-a3e030d5dafe" providerId="ADAL" clId="{48DD10AD-6808-438E-9F89-854188E48045}" dt="2026-05-09T03:08:22.590" v="9495" actId="1035"/>
          <ac:picMkLst>
            <pc:docMk/>
            <pc:sldMk cId="1692649760" sldId="1408"/>
            <ac:picMk id="5" creationId="{C9322668-B08B-2CC4-120A-5A834FFE4653}"/>
          </ac:picMkLst>
        </pc:picChg>
        <pc:cxnChg chg="add mod">
          <ac:chgData name="Kim, Doojin" userId="42beb8f5-9d70-4908-adcf-a3e030d5dafe" providerId="ADAL" clId="{48DD10AD-6808-438E-9F89-854188E48045}" dt="2026-05-09T03:08:22.590" v="9495" actId="1035"/>
          <ac:cxnSpMkLst>
            <pc:docMk/>
            <pc:sldMk cId="1692649760" sldId="1408"/>
            <ac:cxnSpMk id="9" creationId="{D0788136-1620-A486-91A0-FC724E3C87D0}"/>
          </ac:cxnSpMkLst>
        </pc:cxnChg>
        <pc:cxnChg chg="add mod">
          <ac:chgData name="Kim, Doojin" userId="42beb8f5-9d70-4908-adcf-a3e030d5dafe" providerId="ADAL" clId="{48DD10AD-6808-438E-9F89-854188E48045}" dt="2026-05-09T03:08:22.590" v="9495" actId="1035"/>
          <ac:cxnSpMkLst>
            <pc:docMk/>
            <pc:sldMk cId="1692649760" sldId="1408"/>
            <ac:cxnSpMk id="10" creationId="{E9210AB1-59D9-0F3D-D757-C08CCB40DD84}"/>
          </ac:cxnSpMkLst>
        </pc:cxnChg>
      </pc:sldChg>
      <pc:sldChg chg="addSp delSp modSp new mod">
        <pc:chgData name="Kim, Doojin" userId="42beb8f5-9d70-4908-adcf-a3e030d5dafe" providerId="ADAL" clId="{48DD10AD-6808-438E-9F89-854188E48045}" dt="2026-05-13T06:05:05.052" v="16511" actId="478"/>
        <pc:sldMkLst>
          <pc:docMk/>
          <pc:sldMk cId="1589200141" sldId="1409"/>
        </pc:sldMkLst>
        <pc:spChg chg="mod">
          <ac:chgData name="Kim, Doojin" userId="42beb8f5-9d70-4908-adcf-a3e030d5dafe" providerId="ADAL" clId="{48DD10AD-6808-438E-9F89-854188E48045}" dt="2026-05-09T03:08:51.357" v="9513"/>
          <ac:spMkLst>
            <pc:docMk/>
            <pc:sldMk cId="1589200141" sldId="1409"/>
            <ac:spMk id="2" creationId="{32DCCAB8-0A06-E84E-C338-84DB96FE7566}"/>
          </ac:spMkLst>
        </pc:spChg>
        <pc:spChg chg="add mod">
          <ac:chgData name="Kim, Doojin" userId="42beb8f5-9d70-4908-adcf-a3e030d5dafe" providerId="ADAL" clId="{48DD10AD-6808-438E-9F89-854188E48045}" dt="2026-05-09T03:29:23.792" v="9623" actId="1036"/>
          <ac:spMkLst>
            <pc:docMk/>
            <pc:sldMk cId="1589200141" sldId="1409"/>
            <ac:spMk id="4" creationId="{E9FDC7D1-FEE6-C52B-ACD2-721780E4EBF7}"/>
          </ac:spMkLst>
        </pc:spChg>
        <pc:spChg chg="add mod">
          <ac:chgData name="Kim, Doojin" userId="42beb8f5-9d70-4908-adcf-a3e030d5dafe" providerId="ADAL" clId="{48DD10AD-6808-438E-9F89-854188E48045}" dt="2026-05-09T03:29:47.765" v="9641" actId="1038"/>
          <ac:spMkLst>
            <pc:docMk/>
            <pc:sldMk cId="1589200141" sldId="1409"/>
            <ac:spMk id="5" creationId="{4317E992-6A42-5A09-B3C0-467FCA871AE8}"/>
          </ac:spMkLst>
        </pc:spChg>
        <pc:spChg chg="add mod">
          <ac:chgData name="Kim, Doojin" userId="42beb8f5-9d70-4908-adcf-a3e030d5dafe" providerId="ADAL" clId="{48DD10AD-6808-438E-9F89-854188E48045}" dt="2026-05-13T06:04:51.945" v="16510" actId="1035"/>
          <ac:spMkLst>
            <pc:docMk/>
            <pc:sldMk cId="1589200141" sldId="1409"/>
            <ac:spMk id="6" creationId="{0622BABF-9220-5998-21F3-6077A0DA6CED}"/>
          </ac:spMkLst>
        </pc:spChg>
        <pc:spChg chg="add mod">
          <ac:chgData name="Kim, Doojin" userId="42beb8f5-9d70-4908-adcf-a3e030d5dafe" providerId="ADAL" clId="{48DD10AD-6808-438E-9F89-854188E48045}" dt="2026-05-09T03:32:49.470" v="9899" actId="1035"/>
          <ac:spMkLst>
            <pc:docMk/>
            <pc:sldMk cId="1589200141" sldId="1409"/>
            <ac:spMk id="7" creationId="{93B30DE5-F2A1-FBA9-0C4D-423B064D6C4C}"/>
          </ac:spMkLst>
        </pc:spChg>
        <pc:spChg chg="add mod">
          <ac:chgData name="Kim, Doojin" userId="42beb8f5-9d70-4908-adcf-a3e030d5dafe" providerId="ADAL" clId="{48DD10AD-6808-438E-9F89-854188E48045}" dt="2026-05-13T05:47:35.527" v="16391" actId="6549"/>
          <ac:spMkLst>
            <pc:docMk/>
            <pc:sldMk cId="1589200141" sldId="1409"/>
            <ac:spMk id="8" creationId="{D37A9E6D-BB78-63D5-CEE9-1B344DE41931}"/>
          </ac:spMkLst>
        </pc:spChg>
        <pc:spChg chg="add mod">
          <ac:chgData name="Kim, Doojin" userId="42beb8f5-9d70-4908-adcf-a3e030d5dafe" providerId="ADAL" clId="{48DD10AD-6808-438E-9F89-854188E48045}" dt="2026-05-09T03:42:20.072" v="10201" actId="1035"/>
          <ac:spMkLst>
            <pc:docMk/>
            <pc:sldMk cId="1589200141" sldId="1409"/>
            <ac:spMk id="9" creationId="{6244EBC5-3A66-196E-A3D0-3BD8F9E0C8E0}"/>
          </ac:spMkLst>
        </pc:spChg>
        <pc:spChg chg="add mod">
          <ac:chgData name="Kim, Doojin" userId="42beb8f5-9d70-4908-adcf-a3e030d5dafe" providerId="ADAL" clId="{48DD10AD-6808-438E-9F89-854188E48045}" dt="2026-05-09T03:42:20.072" v="10201" actId="1035"/>
          <ac:spMkLst>
            <pc:docMk/>
            <pc:sldMk cId="1589200141" sldId="1409"/>
            <ac:spMk id="10" creationId="{B89056F8-4FFD-CE9F-3C4E-7E100A2CA4CC}"/>
          </ac:spMkLst>
        </pc:spChg>
        <pc:spChg chg="add mod">
          <ac:chgData name="Kim, Doojin" userId="42beb8f5-9d70-4908-adcf-a3e030d5dafe" providerId="ADAL" clId="{48DD10AD-6808-438E-9F89-854188E48045}" dt="2026-05-09T03:49:07.476" v="10504" actId="1035"/>
          <ac:spMkLst>
            <pc:docMk/>
            <pc:sldMk cId="1589200141" sldId="1409"/>
            <ac:spMk id="13" creationId="{09E2ADC9-FBF3-4A9C-8476-A896301E0A95}"/>
          </ac:spMkLst>
        </pc:spChg>
      </pc:sldChg>
      <pc:sldChg chg="addSp delSp modSp add mod delAnim modAnim">
        <pc:chgData name="Kim, Doojin" userId="42beb8f5-9d70-4908-adcf-a3e030d5dafe" providerId="ADAL" clId="{48DD10AD-6808-438E-9F89-854188E48045}" dt="2026-05-14T06:34:26.988" v="17174"/>
        <pc:sldMkLst>
          <pc:docMk/>
          <pc:sldMk cId="117701270" sldId="1410"/>
        </pc:sldMkLst>
        <pc:spChg chg="mod">
          <ac:chgData name="Kim, Doojin" userId="42beb8f5-9d70-4908-adcf-a3e030d5dafe" providerId="ADAL" clId="{48DD10AD-6808-438E-9F89-854188E48045}" dt="2026-05-09T05:27:17.203" v="10534" actId="20577"/>
          <ac:spMkLst>
            <pc:docMk/>
            <pc:sldMk cId="117701270" sldId="1410"/>
            <ac:spMk id="2" creationId="{FED46E60-B0D5-5234-4904-CD9EEDD82E85}"/>
          </ac:spMkLst>
        </pc:spChg>
        <pc:spChg chg="add mod">
          <ac:chgData name="Kim, Doojin" userId="42beb8f5-9d70-4908-adcf-a3e030d5dafe" providerId="ADAL" clId="{48DD10AD-6808-438E-9F89-854188E48045}" dt="2026-05-13T06:58:22.302" v="16975" actId="1036"/>
          <ac:spMkLst>
            <pc:docMk/>
            <pc:sldMk cId="117701270" sldId="1410"/>
            <ac:spMk id="11" creationId="{E67378F8-5223-AA89-1C74-BB7D4CF7878F}"/>
          </ac:spMkLst>
        </pc:spChg>
        <pc:picChg chg="add mod">
          <ac:chgData name="Kim, Doojin" userId="42beb8f5-9d70-4908-adcf-a3e030d5dafe" providerId="ADAL" clId="{48DD10AD-6808-438E-9F89-854188E48045}" dt="2026-05-13T06:58:41.824" v="16979" actId="1076"/>
          <ac:picMkLst>
            <pc:docMk/>
            <pc:sldMk cId="117701270" sldId="1410"/>
            <ac:picMk id="7" creationId="{6318F35B-730A-1358-635C-B1A3F108AFF3}"/>
          </ac:picMkLst>
        </pc:picChg>
      </pc:sldChg>
      <pc:sldChg chg="addSp delSp modSp new mod">
        <pc:chgData name="Kim, Doojin" userId="42beb8f5-9d70-4908-adcf-a3e030d5dafe" providerId="ADAL" clId="{48DD10AD-6808-438E-9F89-854188E48045}" dt="2026-05-11T01:00:57.299" v="13423" actId="1036"/>
        <pc:sldMkLst>
          <pc:docMk/>
          <pc:sldMk cId="4201963659" sldId="1411"/>
        </pc:sldMkLst>
        <pc:spChg chg="mod">
          <ac:chgData name="Kim, Doojin" userId="42beb8f5-9d70-4908-adcf-a3e030d5dafe" providerId="ADAL" clId="{48DD10AD-6808-438E-9F89-854188E48045}" dt="2026-05-11T00:55:38.482" v="13311" actId="20577"/>
          <ac:spMkLst>
            <pc:docMk/>
            <pc:sldMk cId="4201963659" sldId="1411"/>
            <ac:spMk id="2" creationId="{06B723A9-56C5-BA4B-9889-1C7C0E40B655}"/>
          </ac:spMkLst>
        </pc:spChg>
        <pc:spChg chg="add mod">
          <ac:chgData name="Kim, Doojin" userId="42beb8f5-9d70-4908-adcf-a3e030d5dafe" providerId="ADAL" clId="{48DD10AD-6808-438E-9F89-854188E48045}" dt="2026-05-11T00:55:54.204" v="13326" actId="1035"/>
          <ac:spMkLst>
            <pc:docMk/>
            <pc:sldMk cId="4201963659" sldId="1411"/>
            <ac:spMk id="4" creationId="{DC890698-BC87-BD5E-4ADD-28D842AE3C14}"/>
          </ac:spMkLst>
        </pc:spChg>
        <pc:spChg chg="add mod">
          <ac:chgData name="Kim, Doojin" userId="42beb8f5-9d70-4908-adcf-a3e030d5dafe" providerId="ADAL" clId="{48DD10AD-6808-438E-9F89-854188E48045}" dt="2026-05-11T00:55:54.204" v="13326" actId="1035"/>
          <ac:spMkLst>
            <pc:docMk/>
            <pc:sldMk cId="4201963659" sldId="1411"/>
            <ac:spMk id="5" creationId="{0A76966F-B667-11D7-5613-03E3FCED2C38}"/>
          </ac:spMkLst>
        </pc:spChg>
        <pc:spChg chg="add mod">
          <ac:chgData name="Kim, Doojin" userId="42beb8f5-9d70-4908-adcf-a3e030d5dafe" providerId="ADAL" clId="{48DD10AD-6808-438E-9F89-854188E48045}" dt="2026-05-11T00:55:54.204" v="13326" actId="1035"/>
          <ac:spMkLst>
            <pc:docMk/>
            <pc:sldMk cId="4201963659" sldId="1411"/>
            <ac:spMk id="7" creationId="{C89D150D-6668-AA25-F307-6B41F7CD8957}"/>
          </ac:spMkLst>
        </pc:spChg>
        <pc:spChg chg="add mod">
          <ac:chgData name="Kim, Doojin" userId="42beb8f5-9d70-4908-adcf-a3e030d5dafe" providerId="ADAL" clId="{48DD10AD-6808-438E-9F89-854188E48045}" dt="2026-05-11T01:00:22.376" v="13417" actId="20577"/>
          <ac:spMkLst>
            <pc:docMk/>
            <pc:sldMk cId="4201963659" sldId="1411"/>
            <ac:spMk id="8" creationId="{2BA0BC5B-D6A5-2489-A872-E99DB81D72E9}"/>
          </ac:spMkLst>
        </pc:spChg>
        <pc:spChg chg="add mod">
          <ac:chgData name="Kim, Doojin" userId="42beb8f5-9d70-4908-adcf-a3e030d5dafe" providerId="ADAL" clId="{48DD10AD-6808-438E-9F89-854188E48045}" dt="2026-05-11T01:00:34.139" v="13422" actId="1036"/>
          <ac:spMkLst>
            <pc:docMk/>
            <pc:sldMk cId="4201963659" sldId="1411"/>
            <ac:spMk id="9" creationId="{584B5F68-5B21-4792-814A-CD1779D28B8A}"/>
          </ac:spMkLst>
        </pc:spChg>
        <pc:spChg chg="add mod">
          <ac:chgData name="Kim, Doojin" userId="42beb8f5-9d70-4908-adcf-a3e030d5dafe" providerId="ADAL" clId="{48DD10AD-6808-438E-9F89-854188E48045}" dt="2026-05-11T01:00:57.299" v="13423" actId="1036"/>
          <ac:spMkLst>
            <pc:docMk/>
            <pc:sldMk cId="4201963659" sldId="1411"/>
            <ac:spMk id="10" creationId="{7A3DB930-0596-AFF8-19C6-3F5C7CD1716B}"/>
          </ac:spMkLst>
        </pc:spChg>
      </pc:sldChg>
      <pc:sldChg chg="addSp modSp new mod">
        <pc:chgData name="Kim, Doojin" userId="42beb8f5-9d70-4908-adcf-a3e030d5dafe" providerId="ADAL" clId="{48DD10AD-6808-438E-9F89-854188E48045}" dt="2026-05-11T05:25:35.216" v="14295" actId="207"/>
        <pc:sldMkLst>
          <pc:docMk/>
          <pc:sldMk cId="3575175161" sldId="1412"/>
        </pc:sldMkLst>
        <pc:spChg chg="mod">
          <ac:chgData name="Kim, Doojin" userId="42beb8f5-9d70-4908-adcf-a3e030d5dafe" providerId="ADAL" clId="{48DD10AD-6808-438E-9F89-854188E48045}" dt="2026-05-11T00:56:34.403" v="13382" actId="20577"/>
          <ac:spMkLst>
            <pc:docMk/>
            <pc:sldMk cId="3575175161" sldId="1412"/>
            <ac:spMk id="2" creationId="{FAED81AD-7B26-53CD-095C-DC31522A3A51}"/>
          </ac:spMkLst>
        </pc:spChg>
        <pc:spChg chg="add mod">
          <ac:chgData name="Kim, Doojin" userId="42beb8f5-9d70-4908-adcf-a3e030d5dafe" providerId="ADAL" clId="{48DD10AD-6808-438E-9F89-854188E48045}" dt="2026-05-11T01:05:40.740" v="13649" actId="20577"/>
          <ac:spMkLst>
            <pc:docMk/>
            <pc:sldMk cId="3575175161" sldId="1412"/>
            <ac:spMk id="4" creationId="{28CE6A4D-9DFA-5D48-5591-AB245483AB46}"/>
          </ac:spMkLst>
        </pc:spChg>
        <pc:spChg chg="add mod">
          <ac:chgData name="Kim, Doojin" userId="42beb8f5-9d70-4908-adcf-a3e030d5dafe" providerId="ADAL" clId="{48DD10AD-6808-438E-9F89-854188E48045}" dt="2026-05-11T01:09:01.064" v="13740" actId="1076"/>
          <ac:spMkLst>
            <pc:docMk/>
            <pc:sldMk cId="3575175161" sldId="1412"/>
            <ac:spMk id="5" creationId="{3687C289-A65E-797A-F162-56C20D4629E3}"/>
          </ac:spMkLst>
        </pc:spChg>
        <pc:spChg chg="add mod">
          <ac:chgData name="Kim, Doojin" userId="42beb8f5-9d70-4908-adcf-a3e030d5dafe" providerId="ADAL" clId="{48DD10AD-6808-438E-9F89-854188E48045}" dt="2026-05-11T01:12:01.333" v="13815" actId="20577"/>
          <ac:spMkLst>
            <pc:docMk/>
            <pc:sldMk cId="3575175161" sldId="1412"/>
            <ac:spMk id="6" creationId="{05E214BB-D892-C239-4DA1-6D01A41DCC06}"/>
          </ac:spMkLst>
        </pc:spChg>
        <pc:spChg chg="add mod">
          <ac:chgData name="Kim, Doojin" userId="42beb8f5-9d70-4908-adcf-a3e030d5dafe" providerId="ADAL" clId="{48DD10AD-6808-438E-9F89-854188E48045}" dt="2026-05-11T01:17:39.495" v="13873" actId="6549"/>
          <ac:spMkLst>
            <pc:docMk/>
            <pc:sldMk cId="3575175161" sldId="1412"/>
            <ac:spMk id="7" creationId="{64E94058-D669-970C-A7B2-A52969B733E9}"/>
          </ac:spMkLst>
        </pc:spChg>
        <pc:spChg chg="add mod">
          <ac:chgData name="Kim, Doojin" userId="42beb8f5-9d70-4908-adcf-a3e030d5dafe" providerId="ADAL" clId="{48DD10AD-6808-438E-9F89-854188E48045}" dt="2026-05-11T04:24:37.342" v="14016" actId="20577"/>
          <ac:spMkLst>
            <pc:docMk/>
            <pc:sldMk cId="3575175161" sldId="1412"/>
            <ac:spMk id="8" creationId="{51475396-8C2C-EFA0-A4F9-D2C3225862CA}"/>
          </ac:spMkLst>
        </pc:spChg>
        <pc:spChg chg="add mod">
          <ac:chgData name="Kim, Doojin" userId="42beb8f5-9d70-4908-adcf-a3e030d5dafe" providerId="ADAL" clId="{48DD10AD-6808-438E-9F89-854188E48045}" dt="2026-05-11T05:22:40.363" v="14105" actId="20577"/>
          <ac:spMkLst>
            <pc:docMk/>
            <pc:sldMk cId="3575175161" sldId="1412"/>
            <ac:spMk id="9" creationId="{B4A264DF-889C-E6F2-89B1-05F1F0339DB2}"/>
          </ac:spMkLst>
        </pc:spChg>
        <pc:spChg chg="add mod">
          <ac:chgData name="Kim, Doojin" userId="42beb8f5-9d70-4908-adcf-a3e030d5dafe" providerId="ADAL" clId="{48DD10AD-6808-438E-9F89-854188E48045}" dt="2026-05-11T05:25:35.216" v="14295" actId="207"/>
          <ac:spMkLst>
            <pc:docMk/>
            <pc:sldMk cId="3575175161" sldId="1412"/>
            <ac:spMk id="10" creationId="{7D23F86F-2903-C81A-6773-DF420C7A0949}"/>
          </ac:spMkLst>
        </pc:spChg>
      </pc:sldChg>
      <pc:sldChg chg="modSp add mod">
        <pc:chgData name="Kim, Doojin" userId="42beb8f5-9d70-4908-adcf-a3e030d5dafe" providerId="ADAL" clId="{48DD10AD-6808-438E-9F89-854188E48045}" dt="2026-05-11T05:27:27.972" v="14299" actId="113"/>
        <pc:sldMkLst>
          <pc:docMk/>
          <pc:sldMk cId="3474901046" sldId="1413"/>
        </pc:sldMkLst>
        <pc:spChg chg="mod">
          <ac:chgData name="Kim, Doojin" userId="42beb8f5-9d70-4908-adcf-a3e030d5dafe" providerId="ADAL" clId="{48DD10AD-6808-438E-9F89-854188E48045}" dt="2026-05-11T05:27:27.972" v="14299" actId="113"/>
          <ac:spMkLst>
            <pc:docMk/>
            <pc:sldMk cId="3474901046" sldId="1413"/>
            <ac:spMk id="31" creationId="{3D9B6986-1729-3394-43D2-1455FA315F12}"/>
          </ac:spMkLst>
        </pc:spChg>
      </pc:sldChg>
      <pc:sldChg chg="modSp add mod">
        <pc:chgData name="Kim, Doojin" userId="42beb8f5-9d70-4908-adcf-a3e030d5dafe" providerId="ADAL" clId="{48DD10AD-6808-438E-9F89-854188E48045}" dt="2026-05-11T05:27:35.897" v="14300" actId="113"/>
        <pc:sldMkLst>
          <pc:docMk/>
          <pc:sldMk cId="1152743758" sldId="1414"/>
        </pc:sldMkLst>
        <pc:spChg chg="mod">
          <ac:chgData name="Kim, Doojin" userId="42beb8f5-9d70-4908-adcf-a3e030d5dafe" providerId="ADAL" clId="{48DD10AD-6808-438E-9F89-854188E48045}" dt="2026-05-11T05:27:35.897" v="14300" actId="113"/>
          <ac:spMkLst>
            <pc:docMk/>
            <pc:sldMk cId="1152743758" sldId="1414"/>
            <ac:spMk id="31" creationId="{703A85C0-3271-E309-9621-7309D313D473}"/>
          </ac:spMkLst>
        </pc:spChg>
      </pc:sldChg>
      <pc:sldChg chg="modSp add mod">
        <pc:chgData name="Kim, Doojin" userId="42beb8f5-9d70-4908-adcf-a3e030d5dafe" providerId="ADAL" clId="{48DD10AD-6808-438E-9F89-854188E48045}" dt="2026-05-11T06:38:03.393" v="14303" actId="113"/>
        <pc:sldMkLst>
          <pc:docMk/>
          <pc:sldMk cId="1565218460" sldId="1415"/>
        </pc:sldMkLst>
        <pc:spChg chg="mod">
          <ac:chgData name="Kim, Doojin" userId="42beb8f5-9d70-4908-adcf-a3e030d5dafe" providerId="ADAL" clId="{48DD10AD-6808-438E-9F89-854188E48045}" dt="2026-05-11T06:38:03.393" v="14303" actId="113"/>
          <ac:spMkLst>
            <pc:docMk/>
            <pc:sldMk cId="1565218460" sldId="1415"/>
            <ac:spMk id="31" creationId="{C7DC48AB-4AED-9A14-4C67-925230DC8E0F}"/>
          </ac:spMkLst>
        </pc:spChg>
      </pc:sldChg>
      <pc:sldMasterChg chg="modSldLayout">
        <pc:chgData name="Kim, Doojin" userId="42beb8f5-9d70-4908-adcf-a3e030d5dafe" providerId="ADAL" clId="{48DD10AD-6808-438E-9F89-854188E48045}" dt="2026-05-27T00:21:27.561" v="17454" actId="20577"/>
        <pc:sldMasterMkLst>
          <pc:docMk/>
          <pc:sldMasterMk cId="0" sldId="2147483660"/>
        </pc:sldMasterMkLst>
        <pc:sldLayoutChg chg="modSp mod">
          <pc:chgData name="Kim, Doojin" userId="42beb8f5-9d70-4908-adcf-a3e030d5dafe" providerId="ADAL" clId="{48DD10AD-6808-438E-9F89-854188E48045}" dt="2026-05-27T00:21:27.561" v="17454" actId="20577"/>
          <pc:sldLayoutMkLst>
            <pc:docMk/>
            <pc:sldMasterMk cId="0" sldId="2147483660"/>
            <pc:sldLayoutMk cId="0" sldId="2147483666"/>
          </pc:sldLayoutMkLst>
          <pc:spChg chg="mod">
            <ac:chgData name="Kim, Doojin" userId="42beb8f5-9d70-4908-adcf-a3e030d5dafe" providerId="ADAL" clId="{48DD10AD-6808-438E-9F89-854188E48045}" dt="2026-05-27T00:21:27.561" v="17454" actId="20577"/>
            <ac:spMkLst>
              <pc:docMk/>
              <pc:sldMasterMk cId="0" sldId="2147483660"/>
              <pc:sldLayoutMk cId="0" sldId="2147483666"/>
              <ac:spMk id="7" creationId="{00000000-0000-0000-0000-000000000000}"/>
            </ac:spMkLst>
          </pc:spChg>
          <pc:spChg chg="mod">
            <ac:chgData name="Kim, Doojin" userId="42beb8f5-9d70-4908-adcf-a3e030d5dafe" providerId="ADAL" clId="{48DD10AD-6808-438E-9F89-854188E48045}" dt="2026-05-03T20:10:46.341" v="661" actId="20577"/>
            <ac:spMkLst>
              <pc:docMk/>
              <pc:sldMasterMk cId="0" sldId="2147483660"/>
              <pc:sldLayoutMk cId="0" sldId="2147483666"/>
              <ac:spMk id="12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B6A59AD-74ED-4B20-9722-4E89C527641C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16B1E9C-8D23-4502-A728-362ADD330E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64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/>
              <a:t>마스터 부제목 스타일 편집</a:t>
            </a:r>
            <a:endParaRPr kumimoji="0" lang="en-US"/>
          </a:p>
        </p:txBody>
      </p: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University of Maryland</a:t>
            </a:r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Brookhaven National Laboratory </a:t>
            </a:r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University of Maryland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Brookhaven National Laboratory 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University of Maryland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Brookhaven National Laboratory 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University of Maryland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Brookhaven National Laboratory 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University of Maryland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Brookhaven National Laboratory 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University of Maryland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Brookhaven National Laboratory 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University of Maryland</a:t>
            </a: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Brookhaven National Laboratory </a:t>
            </a: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solidFill>
            <a:srgbClr val="2AA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381000" y="6504801"/>
            <a:ext cx="26826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Doojin Kim, University of South Dakota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7599022" y="6504801"/>
            <a:ext cx="10879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CTPU Seminar</a:t>
            </a:r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304800" y="704088"/>
            <a:ext cx="8534400" cy="591312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ctr" rtl="0">
              <a:spcBef>
                <a:spcPct val="0"/>
              </a:spcBef>
              <a:buNone/>
              <a:defRPr sz="25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kumimoji="0" lang="en-US" dirty="0"/>
          </a:p>
        </p:txBody>
      </p:sp>
      <p:sp>
        <p:nvSpPr>
          <p:cNvPr id="9" name="직사각형 6"/>
          <p:cNvSpPr/>
          <p:nvPr userDrawn="1"/>
        </p:nvSpPr>
        <p:spPr>
          <a:xfrm>
            <a:off x="0" y="1371600"/>
            <a:ext cx="9144000" cy="76200"/>
          </a:xfrm>
          <a:prstGeom prst="rect">
            <a:avLst/>
          </a:prstGeom>
          <a:gradFill flip="none" rotWithShape="1">
            <a:gsLst>
              <a:gs pos="90000">
                <a:schemeClr val="bg1"/>
              </a:gs>
              <a:gs pos="0">
                <a:srgbClr val="2AA6AC"/>
              </a:gs>
            </a:gsLst>
            <a:lin ang="10800000" scaled="1"/>
            <a:tileRect/>
          </a:gradFill>
          <a:ln>
            <a:noFill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직사각형 7"/>
          <p:cNvSpPr/>
          <p:nvPr userDrawn="1"/>
        </p:nvSpPr>
        <p:spPr>
          <a:xfrm>
            <a:off x="304800" y="1484811"/>
            <a:ext cx="8842248" cy="76200"/>
          </a:xfrm>
          <a:prstGeom prst="rect">
            <a:avLst/>
          </a:prstGeom>
          <a:gradFill flip="none" rotWithShape="1">
            <a:gsLst>
              <a:gs pos="90000">
                <a:schemeClr val="bg1"/>
              </a:gs>
              <a:gs pos="0">
                <a:srgbClr val="68D5DA"/>
              </a:gs>
            </a:gsLst>
            <a:lin ang="10800000" scaled="1"/>
            <a:tileRect/>
          </a:gradFill>
          <a:ln>
            <a:noFill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직사각형 8"/>
          <p:cNvSpPr/>
          <p:nvPr userDrawn="1"/>
        </p:nvSpPr>
        <p:spPr>
          <a:xfrm>
            <a:off x="609600" y="1611085"/>
            <a:ext cx="8534400" cy="76200"/>
          </a:xfrm>
          <a:prstGeom prst="rect">
            <a:avLst/>
          </a:prstGeom>
          <a:gradFill flip="none" rotWithShape="1">
            <a:gsLst>
              <a:gs pos="90000">
                <a:schemeClr val="bg1"/>
              </a:gs>
              <a:gs pos="0">
                <a:srgbClr val="C5EFF1"/>
              </a:gs>
            </a:gsLst>
            <a:lin ang="10800000" scaled="1"/>
            <a:tileRect/>
          </a:gradFill>
          <a:ln>
            <a:noFill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191000" y="6356350"/>
            <a:ext cx="762000" cy="365125"/>
          </a:xfrm>
        </p:spPr>
        <p:txBody>
          <a:bodyPr/>
          <a:lstStyle>
            <a:lvl1pPr algn="ctr">
              <a:defRPr sz="1000">
                <a:latin typeface="+mj-lt"/>
              </a:defRPr>
            </a:lvl1pPr>
          </a:lstStyle>
          <a:p>
            <a:fld id="{CAB6C345-FB46-4890-9178-6C345494CA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University of Maryland</a:t>
            </a: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Brookhaven National Laboratory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University of Maryland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Brookhaven National Laboratory 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한쪽 모서리는 잘리고 다른 쪽 모서리는 둥근 사각형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각 삼각형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University of Maryland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Brookhaven National Laboratory 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AB6C345-FB46-4890-9178-6C345494CA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10" name="자유형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자유형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/>
              <a:t>University of Maryland</a:t>
            </a:r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/>
              <a:t>Brookhaven National Laboratory </a:t>
            </a:r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AB6C345-FB46-4890-9178-6C345494CA7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그룹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자유형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자유형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doojin.kim@tamu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0.png"/><Relationship Id="rId7" Type="http://schemas.openxmlformats.org/officeDocument/2006/relationships/image" Target="../media/image78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1.png"/><Relationship Id="rId9" Type="http://schemas.openxmlformats.org/officeDocument/2006/relationships/image" Target="../media/image8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7" Type="http://schemas.openxmlformats.org/officeDocument/2006/relationships/image" Target="../media/image750.png"/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7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73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2.png"/><Relationship Id="rId11" Type="http://schemas.openxmlformats.org/officeDocument/2006/relationships/image" Target="../media/image74.png"/><Relationship Id="rId5" Type="http://schemas.openxmlformats.org/officeDocument/2006/relationships/image" Target="../media/image71.png"/><Relationship Id="rId10" Type="http://schemas.openxmlformats.org/officeDocument/2006/relationships/image" Target="../media/image93.png"/><Relationship Id="rId4" Type="http://schemas.openxmlformats.org/officeDocument/2006/relationships/image" Target="../media/image70.png"/><Relationship Id="rId9" Type="http://schemas.openxmlformats.org/officeDocument/2006/relationships/image" Target="../media/image9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88.png"/><Relationship Id="rId9" Type="http://schemas.openxmlformats.org/officeDocument/2006/relationships/image" Target="../media/image8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1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119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12" Type="http://schemas.openxmlformats.org/officeDocument/2006/relationships/image" Target="../media/image118.png"/><Relationship Id="rId17" Type="http://schemas.openxmlformats.org/officeDocument/2006/relationships/image" Target="../media/image123.png"/><Relationship Id="rId2" Type="http://schemas.openxmlformats.org/officeDocument/2006/relationships/image" Target="../media/image108.png"/><Relationship Id="rId16" Type="http://schemas.openxmlformats.org/officeDocument/2006/relationships/image" Target="../media/image1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2.png"/><Relationship Id="rId11" Type="http://schemas.openxmlformats.org/officeDocument/2006/relationships/image" Target="../media/image117.png"/><Relationship Id="rId5" Type="http://schemas.openxmlformats.org/officeDocument/2006/relationships/image" Target="../media/image111.png"/><Relationship Id="rId15" Type="http://schemas.openxmlformats.org/officeDocument/2006/relationships/image" Target="../media/image121.png"/><Relationship Id="rId10" Type="http://schemas.openxmlformats.org/officeDocument/2006/relationships/image" Target="../media/image116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Relationship Id="rId14" Type="http://schemas.openxmlformats.org/officeDocument/2006/relationships/image" Target="../media/image1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134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7" Type="http://schemas.openxmlformats.org/officeDocument/2006/relationships/image" Target="../media/image135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7.png"/><Relationship Id="rId5" Type="http://schemas.openxmlformats.org/officeDocument/2006/relationships/image" Target="../media/image104.png"/><Relationship Id="rId4" Type="http://schemas.openxmlformats.org/officeDocument/2006/relationships/image" Target="../media/image10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8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3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0.png"/><Relationship Id="rId4" Type="http://schemas.openxmlformats.org/officeDocument/2006/relationships/image" Target="../media/image3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0000"/>
                <a:satMod val="400000"/>
              </a:schemeClr>
            </a:gs>
            <a:gs pos="33000">
              <a:schemeClr val="bg2">
                <a:tint val="83000"/>
                <a:satMod val="320000"/>
              </a:schemeClr>
            </a:gs>
            <a:gs pos="100000">
              <a:srgbClr val="165BB5"/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04800" y="838200"/>
            <a:ext cx="8553450" cy="1828800"/>
          </a:xfrm>
        </p:spPr>
        <p:txBody>
          <a:bodyPr anchor="ctr"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n w="25400">
                  <a:noFill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62000"/>
                    </a:schemeClr>
                  </a:glow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masis MT Pro Black" panose="02040A04050005020304" pitchFamily="18" charset="0"/>
              </a:rPr>
              <a:t>Quantum Sensing of Radiative Decay Photons with Superconducting Qubits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15E2399-B121-16D3-C6EB-C1F356B86100}"/>
              </a:ext>
            </a:extLst>
          </p:cNvPr>
          <p:cNvSpPr txBox="1">
            <a:spLocks/>
          </p:cNvSpPr>
          <p:nvPr/>
        </p:nvSpPr>
        <p:spPr>
          <a:xfrm>
            <a:off x="304800" y="3835508"/>
            <a:ext cx="8534400" cy="2336692"/>
          </a:xfrm>
          <a:prstGeom prst="rect">
            <a:avLst/>
          </a:prstGeom>
        </p:spPr>
        <p:txBody>
          <a:bodyPr vert="horz" lIns="0" rIns="18288">
            <a:normAutofit lnSpcReduction="10000"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solidFill>
                  <a:srgbClr val="FFFF00"/>
                </a:solidFill>
                <a:latin typeface="+mj-lt"/>
              </a:rPr>
              <a:t>Doojin Kim</a:t>
            </a:r>
          </a:p>
          <a:p>
            <a:pPr algn="ctr"/>
            <a:r>
              <a:rPr lang="en-US" sz="2200" b="1" dirty="0">
                <a:solidFill>
                  <a:srgbClr val="FFFF00"/>
                </a:solidFill>
              </a:rPr>
              <a:t>(</a:t>
            </a:r>
            <a:r>
              <a:rPr lang="en-US" sz="2200" b="1" dirty="0">
                <a:solidFill>
                  <a:schemeClr val="bg1"/>
                </a:solidFill>
                <a:highlight>
                  <a:srgbClr val="FFFF00"/>
                </a:highligh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doojin.kim@usd.edu</a:t>
            </a:r>
            <a:r>
              <a:rPr lang="en-US" sz="2200" b="1" dirty="0">
                <a:solidFill>
                  <a:srgbClr val="FFFF00"/>
                </a:solidFill>
              </a:rPr>
              <a:t>) </a:t>
            </a:r>
          </a:p>
          <a:p>
            <a:pPr algn="ctr"/>
            <a:r>
              <a:rPr lang="en-US" sz="2000" dirty="0">
                <a:solidFill>
                  <a:srgbClr val="FFFF00"/>
                </a:solidFill>
                <a:latin typeface="+mj-lt"/>
              </a:rPr>
              <a:t>Center for Theoretical Physics of the Universe at the Institute for Basic Science</a:t>
            </a:r>
          </a:p>
          <a:p>
            <a:pPr algn="ctr"/>
            <a:r>
              <a:rPr lang="en-US" sz="2000" dirty="0">
                <a:solidFill>
                  <a:srgbClr val="FFFF00"/>
                </a:solidFill>
                <a:latin typeface="+mj-lt"/>
              </a:rPr>
              <a:t>Daejeon, Korea</a:t>
            </a:r>
          </a:p>
          <a:p>
            <a:pPr algn="ctr"/>
            <a:r>
              <a:rPr lang="en-US" sz="2000" dirty="0">
                <a:solidFill>
                  <a:srgbClr val="FFFF00"/>
                </a:solidFill>
                <a:latin typeface="+mj-lt"/>
              </a:rPr>
              <a:t>May 27</a:t>
            </a:r>
            <a:r>
              <a:rPr lang="en-US" sz="2000" baseline="30000" dirty="0">
                <a:solidFill>
                  <a:srgbClr val="FFFF00"/>
                </a:solidFill>
                <a:latin typeface="+mj-lt"/>
              </a:rPr>
              <a:t>th</a:t>
            </a:r>
            <a:r>
              <a:rPr lang="en-US" sz="2000" dirty="0">
                <a:solidFill>
                  <a:srgbClr val="FFFF00"/>
                </a:solidFill>
                <a:latin typeface="+mj-lt"/>
              </a:rPr>
              <a:t>, </a:t>
            </a:r>
            <a:r>
              <a:rPr lang="en-US" sz="20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2026</a:t>
            </a:r>
          </a:p>
          <a:p>
            <a:pPr algn="ctr"/>
            <a:endParaRPr lang="en-US" sz="900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Based on the work done by Dong, </a:t>
            </a:r>
            <a:r>
              <a:rPr lang="en-US" sz="1600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DK</a:t>
            </a:r>
            <a:r>
              <a:rPr lang="en-US" sz="16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, Kong, Park, Soto Alcaraz, arXiv:2508.09139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1B3F4F-C847-EA97-874A-611EA6EAC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0387" y="2971800"/>
            <a:ext cx="2943225" cy="86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9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5188B-7FFC-F78F-541F-AE8D79AD9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Transmon</a:t>
            </a:r>
            <a:r>
              <a:rPr lang="en-US" dirty="0"/>
              <a:t> Qubits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1D6067-C294-2B48-F1BD-31F35488E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766687E-B6B7-CC21-5083-B1C532A0284A}"/>
                  </a:ext>
                </a:extLst>
              </p:cNvPr>
              <p:cNvSpPr txBox="1"/>
              <p:nvPr/>
            </p:nvSpPr>
            <p:spPr>
              <a:xfrm>
                <a:off x="541966" y="1905000"/>
                <a:ext cx="2810834" cy="4025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trans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</m:acc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766687E-B6B7-CC21-5083-B1C532A028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966" y="1905000"/>
                <a:ext cx="2810834" cy="402546"/>
              </a:xfrm>
              <a:prstGeom prst="rect">
                <a:avLst/>
              </a:prstGeom>
              <a:blipFill>
                <a:blip r:embed="rId2"/>
                <a:stretch>
                  <a:fillRect t="-1515" r="-8460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648CE59-E9F1-B8D1-84C1-AFA3EE8F471C}"/>
                  </a:ext>
                </a:extLst>
              </p:cNvPr>
              <p:cNvSpPr txBox="1"/>
              <p:nvPr/>
            </p:nvSpPr>
            <p:spPr>
              <a:xfrm>
                <a:off x="3581400" y="1730904"/>
                <a:ext cx="1071383" cy="648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648CE59-E9F1-B8D1-84C1-AFA3EE8F4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1730904"/>
                <a:ext cx="1071383" cy="6481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9262D00-15E1-2899-A3CC-E0C7A48AD7A7}"/>
                  </a:ext>
                </a:extLst>
              </p:cNvPr>
              <p:cNvSpPr txBox="1"/>
              <p:nvPr/>
            </p:nvSpPr>
            <p:spPr>
              <a:xfrm>
                <a:off x="3724900" y="2410932"/>
                <a:ext cx="927883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9262D00-15E1-2899-A3CC-E0C7A48AD7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4900" y="2410932"/>
                <a:ext cx="927883" cy="6127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86D5DEB-E811-925E-F655-D42C35128964}"/>
              </a:ext>
            </a:extLst>
          </p:cNvPr>
          <p:cNvSpPr txBox="1"/>
          <p:nvPr/>
        </p:nvSpPr>
        <p:spPr>
          <a:xfrm>
            <a:off x="4724400" y="1923699"/>
            <a:ext cx="411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: charging energy required to add each electron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8E459C-7B39-82FD-91ED-FCC4F0CA7BA8}"/>
              </a:ext>
            </a:extLst>
          </p:cNvPr>
          <p:cNvSpPr txBox="1"/>
          <p:nvPr/>
        </p:nvSpPr>
        <p:spPr>
          <a:xfrm>
            <a:off x="4729075" y="2551998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: reduced charge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4DA99A-9974-F3C4-051D-8724DDCB11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2971800"/>
            <a:ext cx="4038600" cy="31668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1A9FF46-11D5-A171-E56A-3AB89EC23C0F}"/>
              </a:ext>
            </a:extLst>
          </p:cNvPr>
          <p:cNvSpPr txBox="1"/>
          <p:nvPr/>
        </p:nvSpPr>
        <p:spPr>
          <a:xfrm>
            <a:off x="6690663" y="6140090"/>
            <a:ext cx="2148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E98517"/>
                </a:solidFill>
                <a:latin typeface="+mj-lt"/>
              </a:rPr>
              <a:t>[Krantz et al, arXiv:1904.06560]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A4D6E3A-28C7-A526-322C-93296EFC2163}"/>
                  </a:ext>
                </a:extLst>
              </p:cNvPr>
              <p:cNvSpPr txBox="1"/>
              <p:nvPr/>
            </p:nvSpPr>
            <p:spPr>
              <a:xfrm>
                <a:off x="381000" y="3456543"/>
                <a:ext cx="161422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A4D6E3A-28C7-A526-322C-93296EFC2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456543"/>
                <a:ext cx="1614223" cy="369332"/>
              </a:xfrm>
              <a:prstGeom prst="rect">
                <a:avLst/>
              </a:prstGeom>
              <a:blipFill>
                <a:blip r:embed="rId6"/>
                <a:stretch>
                  <a:fillRect t="-6557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DEBF2AC-7BCC-39EE-CE81-492D8F718238}"/>
                  </a:ext>
                </a:extLst>
              </p:cNvPr>
              <p:cNvSpPr txBox="1"/>
              <p:nvPr/>
            </p:nvSpPr>
            <p:spPr>
              <a:xfrm>
                <a:off x="685800" y="3819798"/>
                <a:ext cx="2974091" cy="10986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→1</m:t>
                          </m:r>
                        </m:sub>
                      </m:sSub>
                      <m:r>
                        <a:rPr lang="el-GR" i="1" dirty="0" smtClean="0">
                          <a:latin typeface="Cambria Math" panose="02040503050406030204" pitchFamily="18" charset="0"/>
                        </a:rPr>
                        <m:t>​≃8</m:t>
                      </m:r>
                      <m:rad>
                        <m:radPr>
                          <m:degHide m:val="on"/>
                          <m:ctrlPr>
                            <a:rPr lang="el-GR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l-GR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rad>
                      <m:r>
                        <a:rPr lang="en-US" i="1" dirty="0">
                          <a:latin typeface="Cambria Math" panose="02040503050406030204" pitchFamily="18" charset="0"/>
                        </a:rPr>
                        <m:t>​​−</m:t>
                      </m:r>
                      <m:sSub>
                        <m:sSubPr>
                          <m:ctrlPr>
                            <a:rPr lang="el-GR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​,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l-GR" i="1" dirty="0">
                          <a:latin typeface="Cambria Math" panose="02040503050406030204" pitchFamily="18" charset="0"/>
                        </a:rPr>
                        <m:t>​≃8</m:t>
                      </m:r>
                      <m:rad>
                        <m:radPr>
                          <m:degHide m:val="on"/>
                          <m:ctrlPr>
                            <a:rPr lang="el-GR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l-G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rad>
                      <m:r>
                        <a:rPr lang="en-US" i="1" dirty="0">
                          <a:latin typeface="Cambria Math" panose="02040503050406030204" pitchFamily="18" charset="0"/>
                        </a:rPr>
                        <m:t>​​−</m:t>
                      </m:r>
                      <m:sSub>
                        <m:sSubPr>
                          <m:ctrlPr>
                            <a:rPr lang="el-GR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​,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DEBF2AC-7BCC-39EE-CE81-492D8F7182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819798"/>
                <a:ext cx="2974091" cy="10986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7934536A-205A-0006-B8AE-53F2B1DE9748}"/>
              </a:ext>
            </a:extLst>
          </p:cNvPr>
          <p:cNvSpPr txBox="1"/>
          <p:nvPr/>
        </p:nvSpPr>
        <p:spPr>
          <a:xfrm>
            <a:off x="304800" y="5368031"/>
            <a:ext cx="4267200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3D3DFF"/>
                </a:solidFill>
                <a:latin typeface="+mj-lt"/>
              </a:rPr>
              <a:t>Anharmonicity isolates a usable two-level system from an oscillator-like circuit..</a:t>
            </a:r>
          </a:p>
        </p:txBody>
      </p:sp>
    </p:spTree>
    <p:extLst>
      <p:ext uri="{BB962C8B-B14F-4D97-AF65-F5344CB8AC3E}">
        <p14:creationId xmlns:p14="http://schemas.microsoft.com/office/powerpoint/2010/main" val="310688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DA1E0-7B61-C9D5-5362-7266D5410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Interaction of </a:t>
            </a:r>
            <a:r>
              <a:rPr lang="en-US" dirty="0" err="1"/>
              <a:t>Transmon</a:t>
            </a:r>
            <a:r>
              <a:rPr lang="en-US" dirty="0"/>
              <a:t> Qubits with E&amp;M Fields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1A2A53-D4C6-247B-2428-D54A1FE25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10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B300F11-CB7F-8039-DA3E-B6C571F51CB5}"/>
              </a:ext>
            </a:extLst>
          </p:cNvPr>
          <p:cNvCxnSpPr/>
          <p:nvPr/>
        </p:nvCxnSpPr>
        <p:spPr>
          <a:xfrm>
            <a:off x="1981200" y="3025904"/>
            <a:ext cx="1219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7F919C4-D8D3-6A4D-672F-EA0032020C17}"/>
              </a:ext>
            </a:extLst>
          </p:cNvPr>
          <p:cNvCxnSpPr/>
          <p:nvPr/>
        </p:nvCxnSpPr>
        <p:spPr>
          <a:xfrm>
            <a:off x="1981200" y="2104959"/>
            <a:ext cx="1219200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82">
            <a:extLst>
              <a:ext uri="{FF2B5EF4-FFF2-40B4-BE49-F238E27FC236}">
                <a16:creationId xmlns:a16="http://schemas.microsoft.com/office/drawing/2014/main" id="{0C54234B-D719-9FE7-651A-2B69B170E4A8}"/>
              </a:ext>
            </a:extLst>
          </p:cNvPr>
          <p:cNvSpPr>
            <a:spLocks/>
          </p:cNvSpPr>
          <p:nvPr/>
        </p:nvSpPr>
        <p:spPr bwMode="auto">
          <a:xfrm rot="2039901">
            <a:off x="1307182" y="2682014"/>
            <a:ext cx="903215" cy="45719"/>
          </a:xfrm>
          <a:custGeom>
            <a:avLst/>
            <a:gdLst>
              <a:gd name="T0" fmla="*/ 0 w 2304"/>
              <a:gd name="T1" fmla="*/ 173038 h 192"/>
              <a:gd name="T2" fmla="*/ 172111 w 2304"/>
              <a:gd name="T3" fmla="*/ 0 h 192"/>
              <a:gd name="T4" fmla="*/ 344223 w 2304"/>
              <a:gd name="T5" fmla="*/ 173038 h 192"/>
              <a:gd name="T6" fmla="*/ 516334 w 2304"/>
              <a:gd name="T7" fmla="*/ 0 h 192"/>
              <a:gd name="T8" fmla="*/ 688446 w 2304"/>
              <a:gd name="T9" fmla="*/ 173038 h 192"/>
              <a:gd name="T10" fmla="*/ 860557 w 2304"/>
              <a:gd name="T11" fmla="*/ 0 h 192"/>
              <a:gd name="T12" fmla="*/ 1032669 w 2304"/>
              <a:gd name="T13" fmla="*/ 173038 h 192"/>
              <a:gd name="T14" fmla="*/ 1204780 w 2304"/>
              <a:gd name="T15" fmla="*/ 0 h 192"/>
              <a:gd name="T16" fmla="*/ 1376891 w 2304"/>
              <a:gd name="T17" fmla="*/ 173038 h 192"/>
              <a:gd name="T18" fmla="*/ 1549003 w 2304"/>
              <a:gd name="T19" fmla="*/ 0 h 192"/>
              <a:gd name="T20" fmla="*/ 1721114 w 2304"/>
              <a:gd name="T21" fmla="*/ 173038 h 192"/>
              <a:gd name="T22" fmla="*/ 1893226 w 2304"/>
              <a:gd name="T23" fmla="*/ 0 h 192"/>
              <a:gd name="T24" fmla="*/ 2065337 w 2304"/>
              <a:gd name="T25" fmla="*/ 173038 h 19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304" h="192">
                <a:moveTo>
                  <a:pt x="0" y="192"/>
                </a:moveTo>
                <a:cubicBezTo>
                  <a:pt x="64" y="96"/>
                  <a:pt x="128" y="0"/>
                  <a:pt x="192" y="0"/>
                </a:cubicBezTo>
                <a:cubicBezTo>
                  <a:pt x="256" y="0"/>
                  <a:pt x="320" y="192"/>
                  <a:pt x="384" y="192"/>
                </a:cubicBezTo>
                <a:cubicBezTo>
                  <a:pt x="448" y="192"/>
                  <a:pt x="512" y="0"/>
                  <a:pt x="576" y="0"/>
                </a:cubicBezTo>
                <a:cubicBezTo>
                  <a:pt x="640" y="0"/>
                  <a:pt x="704" y="192"/>
                  <a:pt x="768" y="192"/>
                </a:cubicBezTo>
                <a:cubicBezTo>
                  <a:pt x="832" y="192"/>
                  <a:pt x="896" y="0"/>
                  <a:pt x="960" y="0"/>
                </a:cubicBezTo>
                <a:cubicBezTo>
                  <a:pt x="1024" y="0"/>
                  <a:pt x="1088" y="192"/>
                  <a:pt x="1152" y="192"/>
                </a:cubicBezTo>
                <a:cubicBezTo>
                  <a:pt x="1216" y="192"/>
                  <a:pt x="1280" y="0"/>
                  <a:pt x="1344" y="0"/>
                </a:cubicBezTo>
                <a:cubicBezTo>
                  <a:pt x="1408" y="0"/>
                  <a:pt x="1472" y="192"/>
                  <a:pt x="1536" y="192"/>
                </a:cubicBezTo>
                <a:cubicBezTo>
                  <a:pt x="1600" y="192"/>
                  <a:pt x="1664" y="0"/>
                  <a:pt x="1728" y="0"/>
                </a:cubicBezTo>
                <a:cubicBezTo>
                  <a:pt x="1792" y="0"/>
                  <a:pt x="1856" y="192"/>
                  <a:pt x="1920" y="192"/>
                </a:cubicBezTo>
                <a:cubicBezTo>
                  <a:pt x="1984" y="192"/>
                  <a:pt x="2048" y="0"/>
                  <a:pt x="2112" y="0"/>
                </a:cubicBezTo>
                <a:cubicBezTo>
                  <a:pt x="2176" y="0"/>
                  <a:pt x="2272" y="160"/>
                  <a:pt x="2304" y="192"/>
                </a:cubicBezTo>
              </a:path>
            </a:pathLst>
          </a:custGeom>
          <a:noFill/>
          <a:ln w="12700" cmpd="sng">
            <a:solidFill>
              <a:srgbClr val="FF0000"/>
            </a:solidFill>
            <a:round/>
            <a:headEnd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9E94ED9-2F3D-BBDA-CFA1-937441E86A83}"/>
                  </a:ext>
                </a:extLst>
              </p:cNvPr>
              <p:cNvSpPr txBox="1"/>
              <p:nvPr/>
            </p:nvSpPr>
            <p:spPr>
              <a:xfrm>
                <a:off x="609600" y="1992326"/>
                <a:ext cx="1085938" cy="3915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9E94ED9-2F3D-BBDA-CFA1-937441E86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992326"/>
                <a:ext cx="1085938" cy="391517"/>
              </a:xfrm>
              <a:prstGeom prst="rect">
                <a:avLst/>
              </a:prstGeom>
              <a:blipFill>
                <a:blip r:embed="rId2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8F3F14B-A60E-B686-A264-A078F46AEC09}"/>
              </a:ext>
            </a:extLst>
          </p:cNvPr>
          <p:cNvCxnSpPr/>
          <p:nvPr/>
        </p:nvCxnSpPr>
        <p:spPr>
          <a:xfrm>
            <a:off x="2971800" y="2237433"/>
            <a:ext cx="0" cy="6788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4FDB0B1-79A2-E1AC-7007-8D6705489F79}"/>
                  </a:ext>
                </a:extLst>
              </p:cNvPr>
              <p:cNvSpPr txBox="1"/>
              <p:nvPr/>
            </p:nvSpPr>
            <p:spPr>
              <a:xfrm>
                <a:off x="2971800" y="2335541"/>
                <a:ext cx="5164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4FDB0B1-79A2-E1AC-7007-8D6705489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2335541"/>
                <a:ext cx="51642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EA07B54-F311-B660-C0BE-5C125218F3AC}"/>
                  </a:ext>
                </a:extLst>
              </p:cNvPr>
              <p:cNvSpPr txBox="1"/>
              <p:nvPr/>
            </p:nvSpPr>
            <p:spPr>
              <a:xfrm>
                <a:off x="3230011" y="2864573"/>
                <a:ext cx="61380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EA07B54-F311-B660-C0BE-5C125218F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0011" y="2864573"/>
                <a:ext cx="613808" cy="369332"/>
              </a:xfrm>
              <a:prstGeom prst="rect">
                <a:avLst/>
              </a:prstGeom>
              <a:blipFill>
                <a:blip r:embed="rId4"/>
                <a:stretch>
                  <a:fillRect l="-44554" t="-121667" r="-70297" b="-18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97AAACF-AA2A-730A-716F-737100A14359}"/>
                  </a:ext>
                </a:extLst>
              </p:cNvPr>
              <p:cNvSpPr txBox="1"/>
              <p:nvPr/>
            </p:nvSpPr>
            <p:spPr>
              <a:xfrm>
                <a:off x="3230011" y="1917155"/>
                <a:ext cx="61380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97AAACF-AA2A-730A-716F-737100A143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0011" y="1917155"/>
                <a:ext cx="613808" cy="369332"/>
              </a:xfrm>
              <a:prstGeom prst="rect">
                <a:avLst/>
              </a:prstGeom>
              <a:blipFill>
                <a:blip r:embed="rId5"/>
                <a:stretch>
                  <a:fillRect l="-42574" t="-119672" r="-68317" b="-183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6D511BF-4F26-B7EE-0D25-6226DE092D24}"/>
                  </a:ext>
                </a:extLst>
              </p:cNvPr>
              <p:cNvSpPr txBox="1"/>
              <p:nvPr/>
            </p:nvSpPr>
            <p:spPr>
              <a:xfrm>
                <a:off x="2362200" y="3494394"/>
                <a:ext cx="9906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d>
                        <m:dPr>
                          <m:begChr m:val="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6D511BF-4F26-B7EE-0D25-6226DE092D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3494394"/>
                <a:ext cx="990600" cy="369332"/>
              </a:xfrm>
              <a:prstGeom prst="rect">
                <a:avLst/>
              </a:prstGeom>
              <a:blipFill>
                <a:blip r:embed="rId6"/>
                <a:stretch>
                  <a:fillRect l="-22840" t="-119672" r="-39506" b="-183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0497DF0-B4E5-D887-515C-4F96D1A854BE}"/>
              </a:ext>
            </a:extLst>
          </p:cNvPr>
          <p:cNvCxnSpPr/>
          <p:nvPr/>
        </p:nvCxnSpPr>
        <p:spPr>
          <a:xfrm>
            <a:off x="5410202" y="3013749"/>
            <a:ext cx="1219200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EC2139C-5214-1BD8-CD56-15040E98002C}"/>
              </a:ext>
            </a:extLst>
          </p:cNvPr>
          <p:cNvCxnSpPr/>
          <p:nvPr/>
        </p:nvCxnSpPr>
        <p:spPr>
          <a:xfrm>
            <a:off x="5410202" y="2092804"/>
            <a:ext cx="1219200" cy="0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4BCD784-8224-D989-5D86-21619C8F6453}"/>
              </a:ext>
            </a:extLst>
          </p:cNvPr>
          <p:cNvCxnSpPr/>
          <p:nvPr/>
        </p:nvCxnSpPr>
        <p:spPr>
          <a:xfrm>
            <a:off x="6400802" y="2225278"/>
            <a:ext cx="0" cy="6788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6168EB1-0B8E-F9DB-226E-D0C7407AC488}"/>
                  </a:ext>
                </a:extLst>
              </p:cNvPr>
              <p:cNvSpPr txBox="1"/>
              <p:nvPr/>
            </p:nvSpPr>
            <p:spPr>
              <a:xfrm>
                <a:off x="6400802" y="2323386"/>
                <a:ext cx="5164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6168EB1-0B8E-F9DB-226E-D0C7407AC4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2" y="2323386"/>
                <a:ext cx="51642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730F3A9-85DA-5EF5-6437-3AA5E23246CB}"/>
                  </a:ext>
                </a:extLst>
              </p:cNvPr>
              <p:cNvSpPr txBox="1"/>
              <p:nvPr/>
            </p:nvSpPr>
            <p:spPr>
              <a:xfrm>
                <a:off x="6659013" y="2852418"/>
                <a:ext cx="61380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730F3A9-85DA-5EF5-6437-3AA5E23246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9013" y="2852418"/>
                <a:ext cx="613808" cy="369332"/>
              </a:xfrm>
              <a:prstGeom prst="rect">
                <a:avLst/>
              </a:prstGeom>
              <a:blipFill>
                <a:blip r:embed="rId8"/>
                <a:stretch>
                  <a:fillRect l="-43564" t="-119672" r="-71287" b="-183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0355D3E-8926-407C-2561-E77302EFE9A9}"/>
                  </a:ext>
                </a:extLst>
              </p:cNvPr>
              <p:cNvSpPr txBox="1"/>
              <p:nvPr/>
            </p:nvSpPr>
            <p:spPr>
              <a:xfrm>
                <a:off x="6659013" y="1905000"/>
                <a:ext cx="61380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0355D3E-8926-407C-2561-E77302EFE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9013" y="1905000"/>
                <a:ext cx="613808" cy="369332"/>
              </a:xfrm>
              <a:prstGeom prst="rect">
                <a:avLst/>
              </a:prstGeom>
              <a:blipFill>
                <a:blip r:embed="rId9"/>
                <a:stretch>
                  <a:fillRect l="-41584" t="-121667" r="-69307" b="-18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AE1653F-B335-726B-A486-C0FA6380F9E3}"/>
                  </a:ext>
                </a:extLst>
              </p:cNvPr>
              <p:cNvSpPr txBox="1"/>
              <p:nvPr/>
            </p:nvSpPr>
            <p:spPr>
              <a:xfrm>
                <a:off x="5791202" y="3482239"/>
                <a:ext cx="9906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d>
                        <m:dPr>
                          <m:begChr m:val="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AE1653F-B335-726B-A486-C0FA6380F9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2" y="3482239"/>
                <a:ext cx="990600" cy="369332"/>
              </a:xfrm>
              <a:prstGeom prst="rect">
                <a:avLst/>
              </a:prstGeom>
              <a:blipFill>
                <a:blip r:embed="rId10"/>
                <a:stretch>
                  <a:fillRect l="-20859" t="-119672" r="-37423" b="-183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DF979A3-4186-8ACE-676C-B1A9DC03BD9B}"/>
              </a:ext>
            </a:extLst>
          </p:cNvPr>
          <p:cNvCxnSpPr/>
          <p:nvPr/>
        </p:nvCxnSpPr>
        <p:spPr>
          <a:xfrm>
            <a:off x="4076700" y="3705159"/>
            <a:ext cx="9906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11785B5-2037-11F5-2F61-14C0DE9D5CF2}"/>
                  </a:ext>
                </a:extLst>
              </p:cNvPr>
              <p:cNvSpPr txBox="1"/>
              <p:nvPr/>
            </p:nvSpPr>
            <p:spPr>
              <a:xfrm>
                <a:off x="2320646" y="4449422"/>
                <a:ext cx="4502706" cy="376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latin typeface="+mj-lt"/>
                  </a:rPr>
                  <a:t>Jaynes-Cummings form: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int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~ 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11785B5-2037-11F5-2F61-14C0DE9D5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0646" y="4449422"/>
                <a:ext cx="4502706" cy="376770"/>
              </a:xfrm>
              <a:prstGeom prst="rect">
                <a:avLst/>
              </a:prstGeom>
              <a:blipFill>
                <a:blip r:embed="rId11"/>
                <a:stretch>
                  <a:fillRect l="-271" t="-6452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Left Brace 26">
            <a:extLst>
              <a:ext uri="{FF2B5EF4-FFF2-40B4-BE49-F238E27FC236}">
                <a16:creationId xmlns:a16="http://schemas.microsoft.com/office/drawing/2014/main" id="{9A8A550B-B3E3-1827-0F50-4E20ACE4A296}"/>
              </a:ext>
            </a:extLst>
          </p:cNvPr>
          <p:cNvSpPr/>
          <p:nvPr/>
        </p:nvSpPr>
        <p:spPr>
          <a:xfrm rot="16200000">
            <a:off x="5595586" y="4706078"/>
            <a:ext cx="98520" cy="457201"/>
          </a:xfrm>
          <a:prstGeom prst="leftBrace">
            <a:avLst>
              <a:gd name="adj1" fmla="val 25792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 Brace 27">
            <a:extLst>
              <a:ext uri="{FF2B5EF4-FFF2-40B4-BE49-F238E27FC236}">
                <a16:creationId xmlns:a16="http://schemas.microsoft.com/office/drawing/2014/main" id="{E08513EC-42D1-60CF-4ACA-74DC7F4BED77}"/>
              </a:ext>
            </a:extLst>
          </p:cNvPr>
          <p:cNvSpPr/>
          <p:nvPr/>
        </p:nvSpPr>
        <p:spPr>
          <a:xfrm rot="16200000">
            <a:off x="6310998" y="4706077"/>
            <a:ext cx="98520" cy="457201"/>
          </a:xfrm>
          <a:prstGeom prst="leftBrace">
            <a:avLst>
              <a:gd name="adj1" fmla="val 25792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792B621-3A4B-18E1-368F-FCD416203592}"/>
              </a:ext>
            </a:extLst>
          </p:cNvPr>
          <p:cNvSpPr txBox="1"/>
          <p:nvPr/>
        </p:nvSpPr>
        <p:spPr>
          <a:xfrm>
            <a:off x="5105400" y="5031813"/>
            <a:ext cx="9204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emission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3AFF349-6142-D6B7-BF99-4CD5A061563F}"/>
              </a:ext>
            </a:extLst>
          </p:cNvPr>
          <p:cNvSpPr txBox="1"/>
          <p:nvPr/>
        </p:nvSpPr>
        <p:spPr>
          <a:xfrm>
            <a:off x="6025845" y="5031813"/>
            <a:ext cx="10884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absorption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5E49ADE-F7DE-D7AB-196F-9E631E8E66F2}"/>
              </a:ext>
            </a:extLst>
          </p:cNvPr>
          <p:cNvSpPr/>
          <p:nvPr/>
        </p:nvSpPr>
        <p:spPr>
          <a:xfrm>
            <a:off x="1828800" y="4361649"/>
            <a:ext cx="5486400" cy="1124751"/>
          </a:xfrm>
          <a:prstGeom prst="rect">
            <a:avLst/>
          </a:prstGeom>
          <a:noFill/>
          <a:ln>
            <a:solidFill>
              <a:srgbClr val="3D3D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BC545C8-CF62-84C4-CEA1-6BA4AC044735}"/>
                  </a:ext>
                </a:extLst>
              </p:cNvPr>
              <p:cNvSpPr txBox="1"/>
              <p:nvPr/>
            </p:nvSpPr>
            <p:spPr>
              <a:xfrm>
                <a:off x="1814776" y="5637630"/>
                <a:ext cx="4586024" cy="5345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</m:oMath>
                </a14:m>
                <a:r>
                  <a:rPr lang="en-US" sz="1400" dirty="0">
                    <a:latin typeface="+mj-lt"/>
                  </a:rPr>
                  <a:t>: photon creation (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1400" dirty="0">
                    <a:latin typeface="+mj-lt"/>
                  </a:rPr>
                  <a:t>) / destruction (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1400" dirty="0">
                    <a:latin typeface="+mj-lt"/>
                  </a:rPr>
                  <a:t>) operator</a:t>
                </a:r>
              </a:p>
              <a:p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400" dirty="0">
                    <a:latin typeface="+mj-lt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e>
                    </m:d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d>
                      <m:dPr>
                        <m:begChr m:val=""/>
                        <m:endChr m:val="⟩"/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1400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p>
                  </m:oMath>
                </a14:m>
                <a:r>
                  <a:rPr lang="en-US" sz="14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d>
                      <m:dPr>
                        <m:begChr m:val=""/>
                        <m:endChr m:val="⟩"/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e>
                    </m:d>
                  </m:oMath>
                </a14:m>
                <a:endParaRPr lang="en-US" sz="1400" dirty="0">
                  <a:latin typeface="+mj-lt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BC545C8-CF62-84C4-CEA1-6BA4AC0447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776" y="5637630"/>
                <a:ext cx="4586024" cy="534570"/>
              </a:xfrm>
              <a:prstGeom prst="rect">
                <a:avLst/>
              </a:prstGeom>
              <a:blipFill>
                <a:blip r:embed="rId12"/>
                <a:stretch>
                  <a:fillRect l="-931" t="-17045" b="-9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0166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19038-9583-381C-1007-5A5CD5D66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Rabi Oscillation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BBC503-A15A-0C79-E694-2E655B00D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2D03F5-6451-7485-0738-951C7FBE7D32}"/>
                  </a:ext>
                </a:extLst>
              </p:cNvPr>
              <p:cNvSpPr txBox="1"/>
              <p:nvPr/>
            </p:nvSpPr>
            <p:spPr>
              <a:xfrm>
                <a:off x="2278988" y="1828800"/>
                <a:ext cx="4586024" cy="3758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int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~ 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~</m:t>
                      </m:r>
                      <m:func>
                        <m:func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2D03F5-6451-7485-0738-951C7FBE7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988" y="1828800"/>
                <a:ext cx="4586024" cy="375809"/>
              </a:xfrm>
              <a:prstGeom prst="rect">
                <a:avLst/>
              </a:prstGeom>
              <a:blipFill>
                <a:blip r:embed="rId2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B3A8101-809A-C12F-5321-1FEF0DB0F7A2}"/>
              </a:ext>
            </a:extLst>
          </p:cNvPr>
          <p:cNvSpPr txBox="1"/>
          <p:nvPr/>
        </p:nvSpPr>
        <p:spPr>
          <a:xfrm>
            <a:off x="5387761" y="2265635"/>
            <a:ext cx="1410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Revisiting later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2A8DE8-5462-7B58-FDE9-1CE05B11304F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4953000" y="2434912"/>
            <a:ext cx="43476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5CAC1D3-4EF7-CD73-DFFB-FDD5F343A10D}"/>
              </a:ext>
            </a:extLst>
          </p:cNvPr>
          <p:cNvCxnSpPr>
            <a:cxnSpLocks/>
          </p:cNvCxnSpPr>
          <p:nvPr/>
        </p:nvCxnSpPr>
        <p:spPr>
          <a:xfrm flipH="1" flipV="1">
            <a:off x="4724400" y="2133600"/>
            <a:ext cx="228600" cy="3013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24241F1-DB7A-8F07-8F8E-A630EC8B73EC}"/>
                  </a:ext>
                </a:extLst>
              </p:cNvPr>
              <p:cNvSpPr txBox="1"/>
              <p:nvPr/>
            </p:nvSpPr>
            <p:spPr>
              <a:xfrm>
                <a:off x="321629" y="2626139"/>
                <a:ext cx="8562857" cy="3761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+mj-lt"/>
                  </a:rPr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int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func>
                      <m:func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)(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†</m:t>
                            </m:r>
                          </m:sup>
                        </m:s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)⟶</m:t>
                        </m:r>
                      </m:e>
                    </m:func>
                    <m:acc>
                      <m:accPr>
                        <m:chr m:val="̂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free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int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begChr m:val=""/>
                        <m:endChr m:val="⟩"/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e>
                    </m:d>
                    <m:d>
                      <m:dPr>
                        <m:begChr m:val="⟨"/>
                        <m:endChr m:val=""/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⌋"/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func>
                      <m:func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sub>
                            </m:s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d>
                      <m:dPr>
                        <m:begChr m:val=""/>
                        <m:endChr m:val="⟩"/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e>
                    </m:d>
                    <m:d>
                      <m:dPr>
                        <m:begChr m:val="⟨"/>
                        <m:endChr m:val=""/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⌋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begChr m:val=""/>
                        <m:endChr m:val="⟩"/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e>
                    </m:d>
                    <m:d>
                      <m:dPr>
                        <m:begChr m:val="⟨"/>
                        <m:endChr m:val=""/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⌋"/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24241F1-DB7A-8F07-8F8E-A630EC8B7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629" y="2626139"/>
                <a:ext cx="8562857" cy="376129"/>
              </a:xfrm>
              <a:prstGeom prst="rect">
                <a:avLst/>
              </a:prstGeom>
              <a:blipFill>
                <a:blip r:embed="rId3"/>
                <a:stretch>
                  <a:fillRect l="-427" t="-93443" r="-1638" b="-152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Left Brace 18">
            <a:extLst>
              <a:ext uri="{FF2B5EF4-FFF2-40B4-BE49-F238E27FC236}">
                <a16:creationId xmlns:a16="http://schemas.microsoft.com/office/drawing/2014/main" id="{8B29928A-4956-6DE9-BCBA-1728408A119F}"/>
              </a:ext>
            </a:extLst>
          </p:cNvPr>
          <p:cNvSpPr/>
          <p:nvPr/>
        </p:nvSpPr>
        <p:spPr>
          <a:xfrm rot="16200000">
            <a:off x="1557909" y="2878134"/>
            <a:ext cx="84582" cy="304800"/>
          </a:xfrm>
          <a:prstGeom prst="leftBrace">
            <a:avLst>
              <a:gd name="adj1" fmla="val 25792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C732FCF-3B91-CF95-6632-E9D523F8AA21}"/>
                  </a:ext>
                </a:extLst>
              </p:cNvPr>
              <p:cNvSpPr txBox="1"/>
              <p:nvPr/>
            </p:nvSpPr>
            <p:spPr>
              <a:xfrm>
                <a:off x="2272443" y="3124200"/>
                <a:ext cx="656021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1600" dirty="0">
                    <a:latin typeface="+mj-lt"/>
                  </a:rPr>
                  <a:t> denotes coupling strength that depends on </a:t>
                </a:r>
                <a:r>
                  <a:rPr lang="en-US" sz="1600" dirty="0">
                    <a:solidFill>
                      <a:srgbClr val="3D3DFF"/>
                    </a:solidFill>
                    <a:latin typeface="+mj-lt"/>
                  </a:rPr>
                  <a:t>Josephson junction parameters </a:t>
                </a:r>
                <a:r>
                  <a:rPr lang="en-US" sz="1600" dirty="0">
                    <a:latin typeface="+mj-lt"/>
                  </a:rPr>
                  <a:t>and </a:t>
                </a:r>
                <a:r>
                  <a:rPr lang="en-US" sz="1600" dirty="0">
                    <a:solidFill>
                      <a:srgbClr val="FF0000"/>
                    </a:solidFill>
                    <a:latin typeface="+mj-lt"/>
                  </a:rPr>
                  <a:t>electric field amplitude</a:t>
                </a:r>
                <a:r>
                  <a:rPr lang="en-US" sz="160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C732FCF-3B91-CF95-6632-E9D523F8AA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443" y="3124200"/>
                <a:ext cx="6560212" cy="584775"/>
              </a:xfrm>
              <a:prstGeom prst="rect">
                <a:avLst/>
              </a:prstGeom>
              <a:blipFill>
                <a:blip r:embed="rId4"/>
                <a:stretch>
                  <a:fillRect l="-558" t="-3158" r="-372" b="-1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48CF7729-5113-6A6D-DD85-B7FE6258CE99}"/>
              </a:ext>
            </a:extLst>
          </p:cNvPr>
          <p:cNvCxnSpPr>
            <a:cxnSpLocks/>
            <a:stCxn id="20" idx="1"/>
            <a:endCxn id="19" idx="1"/>
          </p:cNvCxnSpPr>
          <p:nvPr/>
        </p:nvCxnSpPr>
        <p:spPr>
          <a:xfrm rot="10800000">
            <a:off x="1600201" y="3072826"/>
            <a:ext cx="672243" cy="343763"/>
          </a:xfrm>
          <a:prstGeom prst="curved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96A576B-BED0-955B-CB81-579584147E02}"/>
                  </a:ext>
                </a:extLst>
              </p:cNvPr>
              <p:cNvSpPr txBox="1"/>
              <p:nvPr/>
            </p:nvSpPr>
            <p:spPr>
              <a:xfrm>
                <a:off x="2278988" y="4202683"/>
                <a:ext cx="4586024" cy="6455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96A576B-BED0-955B-CB81-579584147E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988" y="4202683"/>
                <a:ext cx="4586024" cy="6455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DCD912B1-502D-F192-888E-96503E964135}"/>
              </a:ext>
            </a:extLst>
          </p:cNvPr>
          <p:cNvSpPr txBox="1"/>
          <p:nvPr/>
        </p:nvSpPr>
        <p:spPr>
          <a:xfrm>
            <a:off x="304800" y="3830907"/>
            <a:ext cx="43903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In the limit of rotating-wave approximation (RWA),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C529DE8-C404-313E-2F08-D6F492159F03}"/>
                  </a:ext>
                </a:extLst>
              </p:cNvPr>
              <p:cNvSpPr txBox="1"/>
              <p:nvPr/>
            </p:nvSpPr>
            <p:spPr>
              <a:xfrm>
                <a:off x="304799" y="4919246"/>
                <a:ext cx="6500947" cy="3585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+mj-lt"/>
                  </a:rPr>
                  <a:t>Assuming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600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600" dirty="0">
                    <a:latin typeface="+mj-lt"/>
                  </a:rPr>
                  <a:t>, i.e., qubits are initially at the ground state,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C529DE8-C404-313E-2F08-D6F492159F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9" y="4919246"/>
                <a:ext cx="6500947" cy="358560"/>
              </a:xfrm>
              <a:prstGeom prst="rect">
                <a:avLst/>
              </a:prstGeom>
              <a:blipFill>
                <a:blip r:embed="rId6"/>
                <a:stretch>
                  <a:fillRect l="-469" t="-3390" r="-375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52702FA-96D2-A7ED-0147-AE57FFD5AA6E}"/>
                  </a:ext>
                </a:extLst>
              </p:cNvPr>
              <p:cNvSpPr txBox="1"/>
              <p:nvPr/>
            </p:nvSpPr>
            <p:spPr>
              <a:xfrm>
                <a:off x="2272443" y="5277806"/>
                <a:ext cx="4586024" cy="3585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m:rPr>
                        <m:brk m:alnAt="7"/>
                      </m:rPr>
                      <a:rPr lang="en-US" sz="1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)≈</m:t>
                    </m:r>
                    <m:func>
                      <m:func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1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m:rPr>
                        <m:brk m:alnAt="7"/>
                      </m:rPr>
                      <a:rPr lang="en-US" sz="1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)≈</m:t>
                    </m:r>
                    <m:func>
                      <m:func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52702FA-96D2-A7ED-0147-AE57FFD5AA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443" y="5277806"/>
                <a:ext cx="4586024" cy="358560"/>
              </a:xfrm>
              <a:prstGeom prst="rect">
                <a:avLst/>
              </a:prstGeom>
              <a:blipFill>
                <a:blip r:embed="rId7"/>
                <a:stretch>
                  <a:fillRect t="-3390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915A064-7926-0A69-99BC-C94A19D3EDD1}"/>
                  </a:ext>
                </a:extLst>
              </p:cNvPr>
              <p:cNvSpPr txBox="1"/>
              <p:nvPr/>
            </p:nvSpPr>
            <p:spPr>
              <a:xfrm>
                <a:off x="2246369" y="5691900"/>
                <a:ext cx="4586024" cy="3731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sub>
                    </m:sSub>
                    <m:r>
                      <m:rPr>
                        <m:brk m:alnAt="7"/>
                      </m:rP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𝝉</m:t>
                    </m:r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unc>
                      <m:funcPr>
                        <m:ctrlP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𝐬𝐢𝐧</m:t>
                            </m:r>
                          </m:e>
                          <m:sup>
                            <m:r>
                              <a:rPr lang="en-US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𝜼𝝉</m:t>
                        </m:r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𝜼𝝉</m:t>
                        </m:r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1600" b="1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915A064-7926-0A69-99BC-C94A19D3ED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6369" y="5691900"/>
                <a:ext cx="4586024" cy="373115"/>
              </a:xfrm>
              <a:prstGeom prst="rect">
                <a:avLst/>
              </a:prstGeom>
              <a:blipFill>
                <a:blip r:embed="rId8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302CE78-8341-73D9-D874-58C63F28DA08}"/>
                  </a:ext>
                </a:extLst>
              </p:cNvPr>
              <p:cNvSpPr txBox="1"/>
              <p:nvPr/>
            </p:nvSpPr>
            <p:spPr>
              <a:xfrm>
                <a:off x="5911411" y="5698297"/>
                <a:ext cx="292778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+mj-lt"/>
                  </a:rPr>
                  <a:t>within the coherence time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302CE78-8341-73D9-D874-58C63F28DA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1411" y="5698297"/>
                <a:ext cx="2927789" cy="338554"/>
              </a:xfrm>
              <a:prstGeom prst="rect">
                <a:avLst/>
              </a:prstGeom>
              <a:blipFill>
                <a:blip r:embed="rId9"/>
                <a:stretch>
                  <a:fillRect l="-1250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C33E6DF-1090-D895-EBA6-C29EBD6ADC7A}"/>
              </a:ext>
            </a:extLst>
          </p:cNvPr>
          <p:cNvSpPr txBox="1"/>
          <p:nvPr/>
        </p:nvSpPr>
        <p:spPr>
          <a:xfrm>
            <a:off x="4819830" y="6123801"/>
            <a:ext cx="4026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+mj-lt"/>
              </a:rPr>
              <a:t>(See also </a:t>
            </a:r>
            <a:r>
              <a:rPr lang="en-US" sz="1200" dirty="0">
                <a:solidFill>
                  <a:srgbClr val="E98517"/>
                </a:solidFill>
                <a:latin typeface="+mj-lt"/>
              </a:rPr>
              <a:t>[Rabi, PR (1937); Krantz et al, </a:t>
            </a:r>
            <a:r>
              <a:rPr lang="en-US" sz="1200" dirty="0" err="1">
                <a:solidFill>
                  <a:srgbClr val="E98517"/>
                </a:solidFill>
                <a:latin typeface="+mj-lt"/>
              </a:rPr>
              <a:t>Appl.Phys.Rev</a:t>
            </a:r>
            <a:r>
              <a:rPr lang="en-US" sz="1200" dirty="0">
                <a:solidFill>
                  <a:srgbClr val="E98517"/>
                </a:solidFill>
                <a:latin typeface="+mj-lt"/>
              </a:rPr>
              <a:t>. (2019)]</a:t>
            </a:r>
            <a:r>
              <a:rPr lang="en-US" sz="1200" dirty="0"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03977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073CB7-B345-1839-D5F0-B4AAF8C60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04C79-D706-8F1C-1A50-BEC5308AE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AD42F5-A45D-0C14-2B6D-7701FBB72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D9B6986-1729-3394-43D2-1455FA315F12}"/>
              </a:ext>
            </a:extLst>
          </p:cNvPr>
          <p:cNvSpPr txBox="1"/>
          <p:nvPr/>
        </p:nvSpPr>
        <p:spPr>
          <a:xfrm>
            <a:off x="838200" y="1498191"/>
            <a:ext cx="7484934" cy="4369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28650" indent="-628650">
              <a:lnSpc>
                <a:spcPct val="200000"/>
              </a:lnSpc>
              <a:buAutoNum type="romanUcPeriod"/>
            </a:pPr>
            <a:r>
              <a:rPr lang="en-US" sz="3600" dirty="0">
                <a:solidFill>
                  <a:srgbClr val="1212FF"/>
                </a:solidFill>
                <a:latin typeface="+mj-lt"/>
              </a:rPr>
              <a:t>Introduction to the </a:t>
            </a:r>
            <a:r>
              <a:rPr lang="en-US" sz="3600" dirty="0" err="1">
                <a:solidFill>
                  <a:srgbClr val="1212FF"/>
                </a:solidFill>
                <a:latin typeface="+mj-lt"/>
              </a:rPr>
              <a:t>Transmon</a:t>
            </a:r>
            <a:r>
              <a:rPr lang="en-US" sz="3600" dirty="0">
                <a:solidFill>
                  <a:srgbClr val="1212FF"/>
                </a:solidFill>
                <a:latin typeface="+mj-lt"/>
              </a:rPr>
              <a:t> Qubit</a:t>
            </a:r>
          </a:p>
          <a:p>
            <a:pPr marL="628650" indent="-628650">
              <a:lnSpc>
                <a:spcPct val="200000"/>
              </a:lnSpc>
              <a:buAutoNum type="romanUcPeriod"/>
            </a:pPr>
            <a:r>
              <a:rPr lang="en-US" sz="3600" b="1" dirty="0">
                <a:solidFill>
                  <a:srgbClr val="1212FF"/>
                </a:solidFill>
                <a:latin typeface="+mj-lt"/>
              </a:rPr>
              <a:t>Detection of Decay Photons</a:t>
            </a:r>
          </a:p>
          <a:p>
            <a:pPr marL="628650" indent="-628650">
              <a:lnSpc>
                <a:spcPct val="200000"/>
              </a:lnSpc>
              <a:buAutoNum type="romanUcPeriod"/>
            </a:pPr>
            <a:r>
              <a:rPr lang="en-US" sz="3600" dirty="0">
                <a:solidFill>
                  <a:srgbClr val="1212FF"/>
                </a:solidFill>
                <a:latin typeface="+mj-lt"/>
              </a:rPr>
              <a:t>Physics Applications</a:t>
            </a:r>
          </a:p>
          <a:p>
            <a:pPr marL="628650" indent="-628650">
              <a:lnSpc>
                <a:spcPct val="200000"/>
              </a:lnSpc>
              <a:buAutoNum type="romanUcPeriod"/>
            </a:pPr>
            <a:r>
              <a:rPr lang="en-US" sz="3600" dirty="0">
                <a:solidFill>
                  <a:srgbClr val="1212FF"/>
                </a:solidFill>
                <a:latin typeface="+mj-lt"/>
              </a:rPr>
              <a:t>Conclusions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52BB62E-7782-0087-EB9F-7D738A76E059}"/>
                  </a:ext>
                </a:extLst>
              </p:cNvPr>
              <p:cNvSpPr txBox="1"/>
              <p:nvPr/>
            </p:nvSpPr>
            <p:spPr>
              <a:xfrm>
                <a:off x="4253176" y="5860943"/>
                <a:ext cx="45860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8ABECAA-272E-75D9-D17E-7C244AE83D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176" y="5860943"/>
                <a:ext cx="4586024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4901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07E80-3E6B-3771-97BA-3A1429743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Detection of (Rare) Decay Photons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D05BFA-A39B-544C-6242-2622158BC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CA28BF-1163-484C-E9BB-B0C7FE5D9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866" y="2057400"/>
            <a:ext cx="3534268" cy="302937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7C3B774-465B-0CD3-8D16-BB48A89B7BB8}"/>
              </a:ext>
            </a:extLst>
          </p:cNvPr>
          <p:cNvGrpSpPr/>
          <p:nvPr/>
        </p:nvGrpSpPr>
        <p:grpSpPr>
          <a:xfrm>
            <a:off x="1219200" y="4343400"/>
            <a:ext cx="2661711" cy="1352441"/>
            <a:chOff x="1219200" y="4343400"/>
            <a:chExt cx="2661711" cy="135244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E423A7B-A460-D8E0-9DC7-A50A661EDF28}"/>
                </a:ext>
              </a:extLst>
            </p:cNvPr>
            <p:cNvSpPr txBox="1"/>
            <p:nvPr/>
          </p:nvSpPr>
          <p:spPr>
            <a:xfrm>
              <a:off x="1219200" y="5326509"/>
              <a:ext cx="22172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3D3DFF"/>
                  </a:solidFill>
                  <a:latin typeface="+mj-lt"/>
                </a:rPr>
                <a:t>Reflective inner walls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0651C35-4CA7-101C-06DE-F9A1BA6152EE}"/>
                </a:ext>
              </a:extLst>
            </p:cNvPr>
            <p:cNvSpPr/>
            <p:nvPr/>
          </p:nvSpPr>
          <p:spPr>
            <a:xfrm>
              <a:off x="2286000" y="4343400"/>
              <a:ext cx="1594911" cy="983109"/>
            </a:xfrm>
            <a:custGeom>
              <a:avLst/>
              <a:gdLst>
                <a:gd name="csX0" fmla="*/ 0 w 1507959"/>
                <a:gd name="csY0" fmla="*/ 970487 h 970487"/>
                <a:gd name="csX1" fmla="*/ 1357576 w 1507959"/>
                <a:gd name="csY1" fmla="*/ 50477 h 970487"/>
                <a:gd name="csX2" fmla="*/ 1413674 w 1507959"/>
                <a:gd name="csY2" fmla="*/ 201942 h 97048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1507959" h="970487">
                  <a:moveTo>
                    <a:pt x="0" y="970487"/>
                  </a:moveTo>
                  <a:cubicBezTo>
                    <a:pt x="560982" y="574527"/>
                    <a:pt x="1121964" y="178568"/>
                    <a:pt x="1357576" y="50477"/>
                  </a:cubicBezTo>
                  <a:cubicBezTo>
                    <a:pt x="1593188" y="-77614"/>
                    <a:pt x="1503431" y="62164"/>
                    <a:pt x="1413674" y="201942"/>
                  </a:cubicBezTo>
                </a:path>
              </a:pathLst>
            </a:custGeom>
            <a:noFill/>
            <a:ln w="19050">
              <a:solidFill>
                <a:srgbClr val="3D3DFF"/>
              </a:solidFill>
              <a:tailEnd type="arrow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980ADA0-DBB7-D03F-13A8-A0CF6C6FC990}"/>
              </a:ext>
            </a:extLst>
          </p:cNvPr>
          <p:cNvGrpSpPr/>
          <p:nvPr/>
        </p:nvGrpSpPr>
        <p:grpSpPr>
          <a:xfrm>
            <a:off x="5257800" y="3581400"/>
            <a:ext cx="2883494" cy="1253554"/>
            <a:chOff x="5257800" y="3581400"/>
            <a:chExt cx="2883494" cy="125355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D990272-443B-A679-FF64-3432B1A63AB8}"/>
                </a:ext>
              </a:extLst>
            </p:cNvPr>
            <p:cNvSpPr txBox="1"/>
            <p:nvPr/>
          </p:nvSpPr>
          <p:spPr>
            <a:xfrm>
              <a:off x="6339134" y="4465622"/>
              <a:ext cx="18021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+mj-lt"/>
                </a:rPr>
                <a:t>Trapped photons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7F20A11-9224-88B6-F563-894C86A39D44}"/>
                </a:ext>
              </a:extLst>
            </p:cNvPr>
            <p:cNvCxnSpPr/>
            <p:nvPr/>
          </p:nvCxnSpPr>
          <p:spPr>
            <a:xfrm flipH="1" flipV="1">
              <a:off x="5257800" y="3581400"/>
              <a:ext cx="1081334" cy="10668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5108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A056A-85A2-1E4C-6A79-4A4BA789C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Rate Calculation: Semi-Classical Approach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35C869-91F2-6D5C-A33C-81E40A575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6FB95D6-F739-3FC1-8F1A-2E7DA90DDA1D}"/>
                  </a:ext>
                </a:extLst>
              </p:cNvPr>
              <p:cNvSpPr txBox="1"/>
              <p:nvPr/>
            </p:nvSpPr>
            <p:spPr>
              <a:xfrm>
                <a:off x="304800" y="2302133"/>
                <a:ext cx="4586024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latin typeface="+mj-lt"/>
                  </a:rPr>
                  <a:t>Given a decay process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endParaRPr lang="en-US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6FB95D6-F739-3FC1-8F1A-2E7DA90DDA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302133"/>
                <a:ext cx="4586024" cy="338554"/>
              </a:xfrm>
              <a:prstGeom prst="rect">
                <a:avLst/>
              </a:prstGeom>
              <a:blipFill>
                <a:blip r:embed="rId2"/>
                <a:stretch>
                  <a:fillRect l="-665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85E760C-3219-3BC7-4531-2DCCDBCBD4CF}"/>
                  </a:ext>
                </a:extLst>
              </p:cNvPr>
              <p:cNvSpPr txBox="1"/>
              <p:nvPr/>
            </p:nvSpPr>
            <p:spPr>
              <a:xfrm>
                <a:off x="3962400" y="2103200"/>
                <a:ext cx="4876800" cy="3978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  <m:sub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eff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eff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</m:sSub>
                    <m:func>
                      <m:func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1600" dirty="0">
                    <a:latin typeface="+mj-lt"/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sz="1600" dirty="0">
                    <a:latin typeface="+mj-lt"/>
                  </a:rPr>
                  <a:t> unit vector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  <m:sub>
                        <m:r>
                          <a:rPr lang="en-US" sz="16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eff</m:t>
                        </m:r>
                        <m:r>
                          <a:rPr lang="en-US" sz="160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en-US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85E760C-3219-3BC7-4531-2DCCDBCBD4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103200"/>
                <a:ext cx="4876800" cy="397866"/>
              </a:xfrm>
              <a:prstGeom prst="rect">
                <a:avLst/>
              </a:prstGeom>
              <a:blipFill>
                <a:blip r:embed="rId3"/>
                <a:stretch>
                  <a:fillRect b="-1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9E9AC9-5BDC-15E7-E636-6C2E67E4B748}"/>
                  </a:ext>
                </a:extLst>
              </p:cNvPr>
              <p:cNvSpPr txBox="1"/>
              <p:nvPr/>
            </p:nvSpPr>
            <p:spPr>
              <a:xfrm>
                <a:off x="3810000" y="2615443"/>
                <a:ext cx="2514600" cy="648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9E9AC9-5BDC-15E7-E636-6C2E67E4B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2615443"/>
                <a:ext cx="2514600" cy="6485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9AF21A6-1A17-1883-0ADB-F367C6CC865F}"/>
              </a:ext>
            </a:extLst>
          </p:cNvPr>
          <p:cNvSpPr txBox="1"/>
          <p:nvPr/>
        </p:nvSpPr>
        <p:spPr>
          <a:xfrm>
            <a:off x="304800" y="3961656"/>
            <a:ext cx="2057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+mj-lt"/>
              </a:rPr>
              <a:t>Photon energy density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36B0425-A0AF-CA70-E778-43D8C18E6623}"/>
                  </a:ext>
                </a:extLst>
              </p:cNvPr>
              <p:cNvSpPr txBox="1"/>
              <p:nvPr/>
            </p:nvSpPr>
            <p:spPr>
              <a:xfrm>
                <a:off x="1693230" y="4207133"/>
                <a:ext cx="4586024" cy="6267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l-G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lang="el-G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𝒯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36B0425-A0AF-CA70-E778-43D8C18E66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230" y="4207133"/>
                <a:ext cx="4586024" cy="6267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2CCB817-0DD6-791A-9A63-DBF80BA38BFC}"/>
                  </a:ext>
                </a:extLst>
              </p:cNvPr>
              <p:cNvSpPr txBox="1"/>
              <p:nvPr/>
            </p:nvSpPr>
            <p:spPr>
              <a:xfrm>
                <a:off x="2015326" y="3889571"/>
                <a:ext cx="2376224" cy="3937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2CCB817-0DD6-791A-9A63-DBF80BA38B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326" y="3889571"/>
                <a:ext cx="2376224" cy="393762"/>
              </a:xfrm>
              <a:prstGeom prst="rect">
                <a:avLst/>
              </a:prstGeom>
              <a:blipFill>
                <a:blip r:embed="rId6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5831826-61A2-A766-4461-363ABC31E683}"/>
                  </a:ext>
                </a:extLst>
              </p:cNvPr>
              <p:cNvSpPr txBox="1"/>
              <p:nvPr/>
            </p:nvSpPr>
            <p:spPr>
              <a:xfrm>
                <a:off x="747976" y="4900136"/>
                <a:ext cx="4586024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400" dirty="0">
                    <a:latin typeface="+mj-lt"/>
                    <a:ea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400" dirty="0">
                    <a:latin typeface="+mj-lt"/>
                    <a:ea typeface="Cambria Math" panose="02040503050406030204" pitchFamily="18" charset="0"/>
                  </a:rPr>
                  <a:t> number density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sz="1400" dirty="0">
                    <a:latin typeface="+mj-lt"/>
                    <a:ea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400" dirty="0">
                    <a:latin typeface="+mj-lt"/>
                    <a:ea typeface="Cambria Math" panose="02040503050406030204" pitchFamily="18" charset="0"/>
                  </a:rPr>
                  <a:t> decay rate</a:t>
                </a:r>
              </a:p>
              <a:p>
                <a14:m>
                  <m:oMath xmlns:m="http://schemas.openxmlformats.org/officeDocument/2006/math">
                    <m:r>
                      <a:rPr lang="el-GR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𝒯</m:t>
                    </m:r>
                  </m:oMath>
                </a14:m>
                <a:r>
                  <a:rPr lang="en-US" sz="1400" dirty="0">
                    <a:latin typeface="+mj-lt"/>
                  </a:rPr>
                  <a:t>: time interval (less than or the same as the qubit coherence time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1400" dirty="0">
                    <a:latin typeface="+mj-lt"/>
                  </a:rPr>
                  <a:t>)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5831826-61A2-A766-4461-363ABC31E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976" y="4900136"/>
                <a:ext cx="4586024" cy="954107"/>
              </a:xfrm>
              <a:prstGeom prst="rect">
                <a:avLst/>
              </a:prstGeom>
              <a:blipFill>
                <a:blip r:embed="rId7"/>
                <a:stretch>
                  <a:fillRect l="-399" t="-1282"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B9FD536-834B-0A22-6090-93BD375C4F1B}"/>
                  </a:ext>
                </a:extLst>
              </p:cNvPr>
              <p:cNvSpPr txBox="1"/>
              <p:nvPr/>
            </p:nvSpPr>
            <p:spPr>
              <a:xfrm>
                <a:off x="6124048" y="3961656"/>
                <a:ext cx="2051324" cy="8198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eff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  <m:r>
                                <a:rPr lang="el-G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𝒯</m:t>
                              </m:r>
                              <m:sSub>
                                <m:sSubPr>
                                  <m:ctrlPr>
                                    <a:rPr lang="el-G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l-G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n-US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B9FD536-834B-0A22-6090-93BD375C4F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048" y="3961656"/>
                <a:ext cx="2051324" cy="8198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Left Brace 14">
            <a:extLst>
              <a:ext uri="{FF2B5EF4-FFF2-40B4-BE49-F238E27FC236}">
                <a16:creationId xmlns:a16="http://schemas.microsoft.com/office/drawing/2014/main" id="{E788560D-833B-BAD1-8754-C83A36AFF326}"/>
              </a:ext>
            </a:extLst>
          </p:cNvPr>
          <p:cNvSpPr/>
          <p:nvPr/>
        </p:nvSpPr>
        <p:spPr>
          <a:xfrm rot="10800000">
            <a:off x="5393961" y="3961656"/>
            <a:ext cx="118491" cy="819840"/>
          </a:xfrm>
          <a:prstGeom prst="leftBrace">
            <a:avLst>
              <a:gd name="adj1" fmla="val 25792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56CC901-B50E-9039-931C-180812F3E151}"/>
              </a:ext>
            </a:extLst>
          </p:cNvPr>
          <p:cNvCxnSpPr>
            <a:stCxn id="15" idx="1"/>
            <a:endCxn id="14" idx="1"/>
          </p:cNvCxnSpPr>
          <p:nvPr/>
        </p:nvCxnSpPr>
        <p:spPr>
          <a:xfrm>
            <a:off x="5512452" y="4371576"/>
            <a:ext cx="61159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1CDCB64-CE34-3B6B-516D-F6E5938351D7}"/>
                  </a:ext>
                </a:extLst>
              </p:cNvPr>
              <p:cNvSpPr txBox="1"/>
              <p:nvPr/>
            </p:nvSpPr>
            <p:spPr>
              <a:xfrm>
                <a:off x="5798212" y="5223763"/>
                <a:ext cx="2702996" cy="3922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sub>
                    </m:sSub>
                    <m:r>
                      <m:rPr>
                        <m:brk m:alnAt="7"/>
                      </m:rP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𝝉</m:t>
                    </m:r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𝜼𝝉</m:t>
                        </m:r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bSup>
                      <m:sSubSupPr>
                        <m:ctrlP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𝐞𝐟𝐟</m:t>
                        </m:r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sSup>
                      <m:sSupPr>
                        <m:ctrlP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</m:e>
                      <m:sup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1600" b="1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1CDCB64-CE34-3B6B-516D-F6E5938351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8212" y="5223763"/>
                <a:ext cx="2702996" cy="392223"/>
              </a:xfrm>
              <a:prstGeom prst="rect">
                <a:avLst/>
              </a:prstGeom>
              <a:blipFill>
                <a:blip r:embed="rId9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2F9BA3-BC9F-B07F-9730-58320C469CEB}"/>
                  </a:ext>
                </a:extLst>
              </p:cNvPr>
              <p:cNvSpPr txBox="1"/>
              <p:nvPr/>
            </p:nvSpPr>
            <p:spPr>
              <a:xfrm>
                <a:off x="6019800" y="2773376"/>
                <a:ext cx="205740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latin typeface="+mj-lt"/>
                  </a:rPr>
                  <a:t>for non-relativistic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2F9BA3-BC9F-B07F-9730-58320C469C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2773376"/>
                <a:ext cx="2057400" cy="338554"/>
              </a:xfrm>
              <a:prstGeom prst="rect">
                <a:avLst/>
              </a:prstGeom>
              <a:blipFill>
                <a:blip r:embed="rId10"/>
                <a:stretch>
                  <a:fillRect l="-1780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4345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40A22-FE63-FDFE-027A-8EF06F5E5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Enhancing Signal Sensitivity: Potential </a:t>
            </a:r>
            <a:r>
              <a:rPr lang="en-US" dirty="0" err="1"/>
              <a:t>Superabsorption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6E519A-5405-A438-9B49-2F3470DBF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0698D2-E1D3-2730-0857-36DEA04F9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817" y="2114175"/>
            <a:ext cx="3496366" cy="14672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EE55D6-6DE7-E85C-6E50-56D24B261BAA}"/>
                  </a:ext>
                </a:extLst>
              </p:cNvPr>
              <p:cNvSpPr txBox="1"/>
              <p:nvPr/>
            </p:nvSpPr>
            <p:spPr>
              <a:xfrm>
                <a:off x="304800" y="1718846"/>
                <a:ext cx="8534400" cy="3624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>
                    <a:latin typeface="+mj-lt"/>
                  </a:rPr>
                  <a:t>Quantum circuit that can potentially yield an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~</m:t>
                    </m:r>
                    <m:sSubSup>
                      <m:sSubSup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+mj-lt"/>
                  </a:rPr>
                  <a:t> collective enhancement</a:t>
                </a:r>
                <a:endParaRPr lang="en-US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EE55D6-6DE7-E85C-6E50-56D24B261B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718846"/>
                <a:ext cx="8534400" cy="362472"/>
              </a:xfrm>
              <a:prstGeom prst="rect">
                <a:avLst/>
              </a:prstGeom>
              <a:blipFill>
                <a:blip r:embed="rId3"/>
                <a:stretch>
                  <a:fillRect t="-3390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eft Brace 6">
            <a:extLst>
              <a:ext uri="{FF2B5EF4-FFF2-40B4-BE49-F238E27FC236}">
                <a16:creationId xmlns:a16="http://schemas.microsoft.com/office/drawing/2014/main" id="{CE739663-C8C3-2FF0-62D8-6382A02DA5CE}"/>
              </a:ext>
            </a:extLst>
          </p:cNvPr>
          <p:cNvSpPr/>
          <p:nvPr/>
        </p:nvSpPr>
        <p:spPr>
          <a:xfrm>
            <a:off x="2667001" y="2362200"/>
            <a:ext cx="158654" cy="762000"/>
          </a:xfrm>
          <a:prstGeom prst="leftBrace">
            <a:avLst>
              <a:gd name="adj1" fmla="val 25792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D9D747-F242-1434-FB49-94481542AB10}"/>
                  </a:ext>
                </a:extLst>
              </p:cNvPr>
              <p:cNvSpPr txBox="1"/>
              <p:nvPr/>
            </p:nvSpPr>
            <p:spPr>
              <a:xfrm>
                <a:off x="1064593" y="2564433"/>
                <a:ext cx="1524000" cy="3575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1600" dirty="0">
                    <a:latin typeface="+mj-lt"/>
                  </a:rPr>
                  <a:t> sensor qubit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D9D747-F242-1434-FB49-94481542AB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593" y="2564433"/>
                <a:ext cx="1524000" cy="357534"/>
              </a:xfrm>
              <a:prstGeom prst="rect">
                <a:avLst/>
              </a:prstGeom>
              <a:blipFill>
                <a:blip r:embed="rId4"/>
                <a:stretch>
                  <a:fillRect t="-3448" b="-18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5D92295A-9812-8BBE-C588-B64B8C06BF15}"/>
              </a:ext>
            </a:extLst>
          </p:cNvPr>
          <p:cNvGrpSpPr/>
          <p:nvPr/>
        </p:nvGrpSpPr>
        <p:grpSpPr>
          <a:xfrm>
            <a:off x="304800" y="3657600"/>
            <a:ext cx="2904819" cy="2263526"/>
            <a:chOff x="304800" y="3657600"/>
            <a:chExt cx="2904819" cy="22635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2D9B967-F858-35A1-2868-9984F311CEFA}"/>
                    </a:ext>
                  </a:extLst>
                </p:cNvPr>
                <p:cNvSpPr txBox="1"/>
                <p:nvPr/>
              </p:nvSpPr>
              <p:spPr>
                <a:xfrm>
                  <a:off x="304800" y="4421002"/>
                  <a:ext cx="2904819" cy="47577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sensor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𝑞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e>
                      </m:d>
                    </m:oMath>
                  </a14:m>
                  <a:r>
                    <a:rPr lang="en-US" sz="1400" dirty="0"/>
                    <a:t> </a:t>
                  </a: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2D9B967-F858-35A1-2868-9984F311CE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800" y="4421002"/>
                  <a:ext cx="2904819" cy="475771"/>
                </a:xfrm>
                <a:prstGeom prst="rect">
                  <a:avLst/>
                </a:prstGeom>
                <a:blipFill>
                  <a:blip r:embed="rId5"/>
                  <a:stretch>
                    <a:fillRect l="-7757" t="-170513" r="-13208" b="-2512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C8C1D27-C295-190D-9755-84182A127D3E}"/>
                </a:ext>
              </a:extLst>
            </p:cNvPr>
            <p:cNvSpPr txBox="1"/>
            <p:nvPr/>
          </p:nvSpPr>
          <p:spPr>
            <a:xfrm>
              <a:off x="304800" y="4113396"/>
              <a:ext cx="26941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+mj-lt"/>
                </a:rPr>
                <a:t>Half-excited symmetric Dicke state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5E133476-CFF3-1D1E-54D9-A942BFE0D917}"/>
                    </a:ext>
                  </a:extLst>
                </p:cNvPr>
                <p:cNvSpPr txBox="1"/>
                <p:nvPr/>
              </p:nvSpPr>
              <p:spPr>
                <a:xfrm>
                  <a:off x="304800" y="5148414"/>
                  <a:ext cx="2904819" cy="77271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Ψ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𝑞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,0</m:t>
                          </m:r>
                        </m:e>
                      </m:d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</m:d>
                    </m:oMath>
                  </a14:m>
                  <a:r>
                    <a:rPr lang="en-US" sz="1400" dirty="0">
                      <a:latin typeface="+mj-lt"/>
                    </a:rPr>
                    <a:t> with </a:t>
                  </a:r>
                </a:p>
                <a:p>
                  <a14:m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1400" dirty="0">
                      <a:latin typeface="+mj-lt"/>
                    </a:rPr>
                    <a:t> (mod 2)</a:t>
                  </a: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5E133476-CFF3-1D1E-54D9-A942BFE0D9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800" y="5148414"/>
                  <a:ext cx="2904819" cy="772712"/>
                </a:xfrm>
                <a:prstGeom prst="rect">
                  <a:avLst/>
                </a:prstGeom>
                <a:blipFill>
                  <a:blip r:embed="rId6"/>
                  <a:stretch>
                    <a:fillRect l="-7757" t="-105556" b="-1174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6DF7CB6-FB9D-96DE-0A21-89CA78E40334}"/>
                </a:ext>
              </a:extLst>
            </p:cNvPr>
            <p:cNvSpPr txBox="1"/>
            <p:nvPr/>
          </p:nvSpPr>
          <p:spPr>
            <a:xfrm>
              <a:off x="304800" y="3657600"/>
              <a:ext cx="123546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latin typeface="+mj-lt"/>
                </a:rPr>
                <a:t>1) State prep.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BF1966D-95E1-41A3-3D1C-27DBFDE627AA}"/>
              </a:ext>
            </a:extLst>
          </p:cNvPr>
          <p:cNvGrpSpPr/>
          <p:nvPr/>
        </p:nvGrpSpPr>
        <p:grpSpPr>
          <a:xfrm>
            <a:off x="3006222" y="3657600"/>
            <a:ext cx="3673866" cy="2513196"/>
            <a:chOff x="3006222" y="3657600"/>
            <a:chExt cx="3673866" cy="25131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EFDDD8A-DE08-85BE-6211-D2C0FC691F0B}"/>
                    </a:ext>
                  </a:extLst>
                </p:cNvPr>
                <p:cNvSpPr txBox="1"/>
                <p:nvPr/>
              </p:nvSpPr>
              <p:spPr>
                <a:xfrm>
                  <a:off x="3022488" y="4038600"/>
                  <a:ext cx="3048000" cy="64286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𝑖𝑛𝑡</m:t>
                          </m:r>
                        </m:sub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({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})</m:t>
                          </m:r>
                        </m:sup>
                      </m:sSubSup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nary>
                        <m:naryPr>
                          <m:chr m:val="∑"/>
                          <m:limLoc m:val="subSup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sup>
                        <m:e>
                          <m:sSubSup>
                            <m:sSub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e>
                      </m:nary>
                    </m:oMath>
                  </a14:m>
                  <a:r>
                    <a:rPr lang="en-US" sz="1400" b="0" i="1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</a:p>
                <a:p>
                  <a:r>
                    <a:rPr lang="en-US" sz="1400" dirty="0">
                      <a:ea typeface="Cambria Math" panose="02040503050406030204" pitchFamily="18" charset="0"/>
                    </a:rPr>
                    <a:t>             </a:t>
                  </a:r>
                  <a14:m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func>
                        <m:func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sub>
                              </m:s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</m:oMath>
                  </a14:m>
                  <a:r>
                    <a:rPr lang="en-US" sz="1400" dirty="0"/>
                    <a:t>) </a:t>
                  </a: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EFDDD8A-DE08-85BE-6211-D2C0FC691F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2488" y="4038600"/>
                  <a:ext cx="3048000" cy="642868"/>
                </a:xfrm>
                <a:prstGeom prst="rect">
                  <a:avLst/>
                </a:prstGeom>
                <a:blipFill>
                  <a:blip r:embed="rId7"/>
                  <a:stretch>
                    <a:fillRect t="-39048" b="-3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7589A8A1-A47E-327A-9047-F0FFB6C067B1}"/>
                    </a:ext>
                  </a:extLst>
                </p:cNvPr>
                <p:cNvSpPr txBox="1"/>
                <p:nvPr/>
              </p:nvSpPr>
              <p:spPr>
                <a:xfrm>
                  <a:off x="3022488" y="4893033"/>
                  <a:ext cx="1905000" cy="31502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𝒪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abs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</m:oMath>
                  </a14:m>
                  <a:r>
                    <a:rPr lang="en-US" sz="1400" dirty="0"/>
                    <a:t> </a:t>
                  </a: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7589A8A1-A47E-327A-9047-F0FFB6C067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2488" y="4893033"/>
                  <a:ext cx="1905000" cy="315023"/>
                </a:xfrm>
                <a:prstGeom prst="rect">
                  <a:avLst/>
                </a:prstGeom>
                <a:blipFill>
                  <a:blip r:embed="rId8"/>
                  <a:stretch>
                    <a:fillRect t="-1961" b="-98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908EA0C-367A-9671-ABF1-618D9FDC134B}"/>
                    </a:ext>
                  </a:extLst>
                </p:cNvPr>
                <p:cNvSpPr txBox="1"/>
                <p:nvPr/>
              </p:nvSpPr>
              <p:spPr>
                <a:xfrm>
                  <a:off x="3022488" y="5406291"/>
                  <a:ext cx="3657600" cy="76450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Ψ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d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≈</m:t>
                          </m:r>
                          <m:acc>
                            <m:accPr>
                              <m:chr m:val="̂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𝒪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abs</m:t>
                          </m:r>
                        </m:sub>
                      </m:sSub>
                      <m:d>
                        <m:dPr>
                          <m:begChr m:val=""/>
                          <m:endChr m:val="⟩"/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Ψ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1400" b="0" i="1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</a:p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lang="en-US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1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sz="1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13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3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sz="13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1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1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,0</m:t>
                              </m:r>
                            </m:e>
                          </m:d>
                          <m:r>
                            <a:rPr lang="en-US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  <m:sSub>
                            <m:sSubPr>
                              <m:ctrlPr>
                                <a:rPr lang="en-US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ad>
                            <m:radPr>
                              <m:degHide m:val="on"/>
                              <m:ctrlPr>
                                <a:rPr lang="en-US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1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1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𝑞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sz="13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13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3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sz="13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1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sz="1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</m:rad>
                          <m:d>
                            <m:dPr>
                              <m:begChr m:val=""/>
                              <m:endChr m:val="⟩"/>
                              <m:ctrlPr>
                                <a:rPr lang="en-US" sz="1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sz="1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13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3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sz="13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1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1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sz="13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1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sz="1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</m:d>
                    </m:oMath>
                  </a14:m>
                  <a:r>
                    <a:rPr lang="en-US" sz="1300" dirty="0"/>
                    <a:t>  </a:t>
                  </a: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908EA0C-367A-9671-ABF1-618D9FDC13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2488" y="5406291"/>
                  <a:ext cx="3657600" cy="764505"/>
                </a:xfrm>
                <a:prstGeom prst="rect">
                  <a:avLst/>
                </a:prstGeom>
                <a:blipFill>
                  <a:blip r:embed="rId9"/>
                  <a:stretch>
                    <a:fillRect l="-13000" t="-64800" b="-1384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69BB0D8-1885-2F40-3A56-69740A0A6CD3}"/>
                </a:ext>
              </a:extLst>
            </p:cNvPr>
            <p:cNvSpPr txBox="1"/>
            <p:nvPr/>
          </p:nvSpPr>
          <p:spPr>
            <a:xfrm>
              <a:off x="3006222" y="3657600"/>
              <a:ext cx="157581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latin typeface="+mj-lt"/>
                </a:rPr>
                <a:t>2) Photon sensing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585E296-B505-CBCE-5B0E-FE7873BF5338}"/>
              </a:ext>
            </a:extLst>
          </p:cNvPr>
          <p:cNvGrpSpPr/>
          <p:nvPr/>
        </p:nvGrpSpPr>
        <p:grpSpPr>
          <a:xfrm>
            <a:off x="5730336" y="3657599"/>
            <a:ext cx="3211584" cy="2743201"/>
            <a:chOff x="5730336" y="3657599"/>
            <a:chExt cx="3211584" cy="274320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1490B13-A5B4-D7E4-7F14-455E2EC07968}"/>
                </a:ext>
              </a:extLst>
            </p:cNvPr>
            <p:cNvSpPr txBox="1"/>
            <p:nvPr/>
          </p:nvSpPr>
          <p:spPr>
            <a:xfrm>
              <a:off x="6282822" y="3657599"/>
              <a:ext cx="225157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latin typeface="+mj-lt"/>
                </a:rPr>
                <a:t>3) Gate operation/readout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D7240A8-2906-747F-DEF0-1DF97CA8890A}"/>
                    </a:ext>
                  </a:extLst>
                </p:cNvPr>
                <p:cNvSpPr txBox="1"/>
                <p:nvPr/>
              </p:nvSpPr>
              <p:spPr>
                <a:xfrm>
                  <a:off x="6282822" y="4113396"/>
                  <a:ext cx="2556378" cy="71487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Ψ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∋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</m:oMath>
                  </a14:m>
                  <a:r>
                    <a:rPr lang="en-US" sz="1400" b="0" i="1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</a:p>
                <a:p>
                  <a14:m>
                    <m:oMath xmlns:m="http://schemas.openxmlformats.org/officeDocument/2006/math">
                      <m:r>
                        <a:rPr lang="en-US" sz="13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13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sz="13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3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sSub>
                        <m:sSubPr>
                          <m:ctrlPr>
                            <a:rPr lang="en-US" sz="1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3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ad>
                        <m:radPr>
                          <m:degHide m:val="on"/>
                          <m:ctrlPr>
                            <a:rPr lang="en-US" sz="1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1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1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1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𝑞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1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rad>
                      <m:d>
                        <m:dPr>
                          <m:begChr m:val=""/>
                          <m:endChr m:val="⟩"/>
                          <m:ctrlPr>
                            <a:rPr lang="en-US" sz="1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sz="1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1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𝑞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sz="1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,1</m:t>
                          </m:r>
                        </m:e>
                      </m:d>
                      <m:r>
                        <a:rPr lang="en-US" sz="13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1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sz="1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</m:oMath>
                  </a14:m>
                  <a:r>
                    <a:rPr lang="en-US" sz="1300" dirty="0"/>
                    <a:t>  </a:t>
                  </a: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D7240A8-2906-747F-DEF0-1DF97CA889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2822" y="4113396"/>
                  <a:ext cx="2556378" cy="714876"/>
                </a:xfrm>
                <a:prstGeom prst="rect">
                  <a:avLst/>
                </a:prstGeom>
                <a:blipFill>
                  <a:blip r:embed="rId10"/>
                  <a:stretch>
                    <a:fillRect l="-9069" t="-70940" r="-12888" b="-1529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9FA1E0A1-6959-723C-0F48-C393F8952673}"/>
                    </a:ext>
                  </a:extLst>
                </p:cNvPr>
                <p:cNvSpPr txBox="1"/>
                <p:nvPr/>
              </p:nvSpPr>
              <p:spPr>
                <a:xfrm>
                  <a:off x="6324600" y="4872419"/>
                  <a:ext cx="2617320" cy="11378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latin typeface="+mj-lt"/>
                    </a:rPr>
                    <a:t>If detected, i.e., </a:t>
                  </a:r>
                  <a14:m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𝑞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𝑞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,1</m:t>
                          </m:r>
                        </m:e>
                      </m:d>
                    </m:oMath>
                  </a14:m>
                  <a:r>
                    <a:rPr lang="en-US" sz="1400" dirty="0">
                      <a:latin typeface="+mj-lt"/>
                    </a:rPr>
                    <a:t>,</a:t>
                  </a:r>
                </a:p>
                <a:p>
                  <a:r>
                    <a:rPr lang="en-US" sz="1400" dirty="0">
                      <a:latin typeface="+mj-lt"/>
                    </a:rPr>
                    <a:t>ancilla qubit: </a:t>
                  </a:r>
                  <a14:m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</m:oMath>
                  </a14:m>
                  <a:r>
                    <a:rPr lang="en-US" sz="1400" dirty="0">
                      <a:latin typeface="+mj-lt"/>
                    </a:rPr>
                    <a:t>,</a:t>
                  </a:r>
                </a:p>
                <a:p>
                  <a:r>
                    <a:rPr lang="en-US" sz="1400" b="1" dirty="0">
                      <a:solidFill>
                        <a:srgbClr val="FF0000"/>
                      </a:solidFill>
                      <a:latin typeface="+mj-lt"/>
                    </a:rPr>
                    <a:t>Probability: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sub>
                            <m:sup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sub>
                          </m:sSub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dirty="0">
                      <a:latin typeface="+mj-lt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9FA1E0A1-6959-723C-0F48-C393F89526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4600" y="4872419"/>
                  <a:ext cx="2617320" cy="1137812"/>
                </a:xfrm>
                <a:prstGeom prst="rect">
                  <a:avLst/>
                </a:prstGeom>
                <a:blipFill>
                  <a:blip r:embed="rId11"/>
                  <a:stretch>
                    <a:fillRect l="-699" t="-71123" r="-25874" b="-465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0CE52DD-E248-6DC4-16A6-B8D5B2C9F0C4}"/>
                </a:ext>
              </a:extLst>
            </p:cNvPr>
            <p:cNvSpPr txBox="1"/>
            <p:nvPr/>
          </p:nvSpPr>
          <p:spPr>
            <a:xfrm>
              <a:off x="5730336" y="6123801"/>
              <a:ext cx="31088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+mj-lt"/>
                </a:rPr>
                <a:t>(See also </a:t>
              </a:r>
              <a:r>
                <a:rPr lang="en-US" sz="1200" dirty="0">
                  <a:solidFill>
                    <a:srgbClr val="E98517"/>
                  </a:solidFill>
                  <a:latin typeface="+mj-lt"/>
                </a:rPr>
                <a:t>[Higgins et al, Nature Comm. (2014)]</a:t>
              </a:r>
              <a:r>
                <a:rPr lang="en-US" sz="1200" dirty="0">
                  <a:latin typeface="+mj-lt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158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AD22A-84C8-62F5-F037-848D841FB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Protocol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143FEF-F359-92DD-5351-DBE77F607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EA7A44B-69D1-C1BE-2609-D2B684034D1C}"/>
                  </a:ext>
                </a:extLst>
              </p:cNvPr>
              <p:cNvSpPr txBox="1"/>
              <p:nvPr/>
            </p:nvSpPr>
            <p:spPr>
              <a:xfrm>
                <a:off x="304800" y="1981200"/>
                <a:ext cx="8534400" cy="35613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8650" indent="-628650"/>
                <a:r>
                  <a:rPr lang="en-US" sz="1600" dirty="0">
                    <a:latin typeface="+mj-lt"/>
                  </a:rPr>
                  <a:t>Step 1: qubit sensor initialization and evolution to the coherence time limit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1600" dirty="0">
                    <a:latin typeface="+mj-lt"/>
                  </a:rPr>
                  <a:t>.</a:t>
                </a:r>
              </a:p>
              <a:p>
                <a:pPr marL="628650" indent="-628650"/>
                <a:endParaRPr lang="en-US" sz="1600" dirty="0">
                  <a:latin typeface="+mj-lt"/>
                </a:endParaRPr>
              </a:p>
              <a:p>
                <a:pPr marL="628650" indent="-628650"/>
                <a:r>
                  <a:rPr lang="en-US" sz="1600" dirty="0">
                    <a:latin typeface="+mj-lt"/>
                  </a:rPr>
                  <a:t>Step 2: quantum measurement/readout performed for a short time interval: e.g.,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~0.1</m:t>
                    </m:r>
                  </m:oMath>
                </a14:m>
                <a:r>
                  <a:rPr lang="en-US" sz="1600" dirty="0">
                    <a:latin typeface="+mj-lt"/>
                  </a:rPr>
                  <a:t> ns for </a:t>
                </a:r>
                <a:r>
                  <a:rPr lang="en-US" sz="1600" dirty="0" err="1">
                    <a:latin typeface="+mj-lt"/>
                  </a:rPr>
                  <a:t>transmon</a:t>
                </a:r>
                <a:r>
                  <a:rPr lang="en-US" sz="1600" dirty="0">
                    <a:latin typeface="+mj-lt"/>
                  </a:rPr>
                  <a:t> qubits.</a:t>
                </a:r>
              </a:p>
              <a:p>
                <a:pPr marL="628650" indent="-628650"/>
                <a:endParaRPr lang="en-US" sz="1600" dirty="0">
                  <a:latin typeface="+mj-lt"/>
                </a:endParaRPr>
              </a:p>
              <a:p>
                <a:pPr marL="628650" indent="-628650"/>
                <a:r>
                  <a:rPr lang="en-US" sz="1600" dirty="0">
                    <a:latin typeface="+mj-lt"/>
                  </a:rPr>
                  <a:t>Step 3: for a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600" dirty="0">
                    <a:latin typeface="+mj-lt"/>
                  </a:rPr>
                  <a:t>, the initialization-evolution-readout sequence is repeated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rep</m:t>
                        </m:r>
                      </m:sub>
                    </m:sSub>
                  </m:oMath>
                </a14:m>
                <a:r>
                  <a:rPr lang="en-US" sz="1600" dirty="0">
                    <a:latin typeface="+mj-lt"/>
                  </a:rPr>
                  <a:t> times.</a:t>
                </a:r>
              </a:p>
              <a:p>
                <a:pPr marL="628650" indent="-628650"/>
                <a:endParaRPr lang="en-US" sz="1600" dirty="0">
                  <a:latin typeface="+mj-lt"/>
                </a:endParaRPr>
              </a:p>
              <a:p>
                <a:pPr marL="628650" indent="-628650"/>
                <a:endParaRPr lang="en-US" sz="1600" dirty="0">
                  <a:latin typeface="+mj-lt"/>
                </a:endParaRPr>
              </a:p>
              <a:p>
                <a:pPr marL="628650" indent="-628650"/>
                <a:endParaRPr lang="en-US" sz="1600" dirty="0">
                  <a:latin typeface="+mj-lt"/>
                </a:endParaRPr>
              </a:p>
              <a:p>
                <a:pPr marL="628650" indent="-628650"/>
                <a:endParaRPr lang="en-US" sz="1600" dirty="0">
                  <a:latin typeface="+mj-lt"/>
                </a:endParaRPr>
              </a:p>
              <a:p>
                <a:pPr marL="628650" indent="-628650"/>
                <a:endParaRPr lang="en-US" sz="1600" dirty="0">
                  <a:latin typeface="+mj-lt"/>
                </a:endParaRPr>
              </a:p>
              <a:p>
                <a:pPr marL="628650" indent="-628650"/>
                <a:endParaRPr lang="en-US" sz="1600" dirty="0">
                  <a:latin typeface="+mj-lt"/>
                </a:endParaRPr>
              </a:p>
              <a:p>
                <a:pPr marL="628650" indent="-628650"/>
                <a:endParaRPr lang="en-US" sz="1600" dirty="0">
                  <a:latin typeface="+mj-lt"/>
                </a:endParaRPr>
              </a:p>
              <a:p>
                <a:pPr marL="628650" indent="-628650"/>
                <a:r>
                  <a:rPr lang="en-US" sz="1600" dirty="0">
                    <a:latin typeface="+mj-lt"/>
                  </a:rPr>
                  <a:t>Step 4: scan the frequency range 1 GHz to 10 GHz (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1600" dirty="0">
                    <a:latin typeface="+mj-lt"/>
                  </a:rPr>
                  <a:t>eV-scale energy) with quality factor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eff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160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EA7A44B-69D1-C1BE-2609-D2B684034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981200"/>
                <a:ext cx="8534400" cy="3561360"/>
              </a:xfrm>
              <a:prstGeom prst="rect">
                <a:avLst/>
              </a:prstGeom>
              <a:blipFill>
                <a:blip r:embed="rId2"/>
                <a:stretch>
                  <a:fillRect l="-357" t="-514" b="-1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22440524-9A33-B1BD-1E91-CBBF15CB7103}"/>
              </a:ext>
            </a:extLst>
          </p:cNvPr>
          <p:cNvGrpSpPr/>
          <p:nvPr/>
        </p:nvGrpSpPr>
        <p:grpSpPr>
          <a:xfrm>
            <a:off x="533400" y="3518508"/>
            <a:ext cx="8229600" cy="1095031"/>
            <a:chOff x="609600" y="3635346"/>
            <a:chExt cx="8229600" cy="10950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2192AA60-2F1D-4A76-434B-889655E5CBB4}"/>
                    </a:ext>
                  </a:extLst>
                </p:cNvPr>
                <p:cNvSpPr txBox="1"/>
                <p:nvPr/>
              </p:nvSpPr>
              <p:spPr>
                <a:xfrm>
                  <a:off x="609600" y="3897657"/>
                  <a:ext cx="3200400" cy="3611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628650" indent="-628650"/>
                  <a:r>
                    <a:rPr lang="en-US" sz="1600" dirty="0">
                      <a:latin typeface="+mj-lt"/>
                    </a:rPr>
                    <a:t>The total # of measurements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try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sz="16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2192AA60-2F1D-4A76-434B-889655E5CB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3897657"/>
                  <a:ext cx="3200400" cy="361189"/>
                </a:xfrm>
                <a:prstGeom prst="rect">
                  <a:avLst/>
                </a:prstGeom>
                <a:blipFill>
                  <a:blip r:embed="rId3"/>
                  <a:stretch>
                    <a:fillRect l="-1143" t="-3390" b="-169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9B158339-8270-A28D-8362-C1FE9242756A}"/>
                    </a:ext>
                  </a:extLst>
                </p:cNvPr>
                <p:cNvSpPr txBox="1"/>
                <p:nvPr/>
              </p:nvSpPr>
              <p:spPr>
                <a:xfrm>
                  <a:off x="3841789" y="3635346"/>
                  <a:ext cx="4997411" cy="3604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628650" indent="-628650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rep</m:t>
                          </m:r>
                        </m:sub>
                      </m:sSub>
                    </m:oMath>
                  </a14:m>
                  <a:r>
                    <a:rPr lang="en-US" sz="1600" dirty="0">
                      <a:latin typeface="+mj-lt"/>
                    </a:rPr>
                    <a:t> for independent measurements over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a14:m>
                  <a:r>
                    <a:rPr lang="en-US" sz="1600" dirty="0">
                      <a:latin typeface="+mj-lt"/>
                    </a:rPr>
                    <a:t> qubits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9B158339-8270-A28D-8362-C1FE924275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1789" y="3635346"/>
                  <a:ext cx="4997411" cy="360483"/>
                </a:xfrm>
                <a:prstGeom prst="rect">
                  <a:avLst/>
                </a:prstGeom>
                <a:blipFill>
                  <a:blip r:embed="rId4"/>
                  <a:stretch>
                    <a:fillRect t="-3390" b="-169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B7FAC9E2-0547-9DDF-1F1C-7F9723260423}"/>
                    </a:ext>
                  </a:extLst>
                </p:cNvPr>
                <p:cNvSpPr txBox="1"/>
                <p:nvPr/>
              </p:nvSpPr>
              <p:spPr>
                <a:xfrm>
                  <a:off x="3841789" y="4099755"/>
                  <a:ext cx="4997411" cy="6306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98463" indent="-398463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rep</m:t>
                          </m:r>
                        </m:sub>
                      </m:sSub>
                    </m:oMath>
                  </a14:m>
                  <a:r>
                    <a:rPr lang="en-US" sz="1600" dirty="0">
                      <a:latin typeface="+mj-lt"/>
                    </a:rPr>
                    <a:t> for entangled measurements over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a14:m>
                  <a:r>
                    <a:rPr lang="en-US" sz="1600" dirty="0">
                      <a:latin typeface="+mj-lt"/>
                    </a:rPr>
                    <a:t> qubits (implicitly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a14:m>
                  <a:r>
                    <a:rPr lang="en-US" sz="1600" dirty="0">
                      <a:latin typeface="+mj-lt"/>
                    </a:rPr>
                    <a:t>-dependent)</a:t>
                  </a: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B7FAC9E2-0547-9DDF-1F1C-7F97232604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1789" y="4099755"/>
                  <a:ext cx="4997411" cy="630622"/>
                </a:xfrm>
                <a:prstGeom prst="rect">
                  <a:avLst/>
                </a:prstGeom>
                <a:blipFill>
                  <a:blip r:embed="rId5"/>
                  <a:stretch>
                    <a:fillRect t="-1923" b="-86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Left Brace 7">
              <a:extLst>
                <a:ext uri="{FF2B5EF4-FFF2-40B4-BE49-F238E27FC236}">
                  <a16:creationId xmlns:a16="http://schemas.microsoft.com/office/drawing/2014/main" id="{1F3283EE-DF58-AA04-3B33-84E14FD4AB58}"/>
                </a:ext>
              </a:extLst>
            </p:cNvPr>
            <p:cNvSpPr/>
            <p:nvPr/>
          </p:nvSpPr>
          <p:spPr>
            <a:xfrm>
              <a:off x="3750754" y="3861901"/>
              <a:ext cx="87763" cy="432700"/>
            </a:xfrm>
            <a:prstGeom prst="leftBrace">
              <a:avLst>
                <a:gd name="adj1" fmla="val 25792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BBEE7BE-DFCF-0851-A218-A4C607208AB5}"/>
                  </a:ext>
                </a:extLst>
              </p:cNvPr>
              <p:cNvSpPr txBox="1"/>
              <p:nvPr/>
            </p:nvSpPr>
            <p:spPr>
              <a:xfrm>
                <a:off x="2971800" y="4572000"/>
                <a:ext cx="3200400" cy="361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8650" indent="-62865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sig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  <m: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𝒆</m:t>
                              </m:r>
                            </m:sub>
                          </m:sSub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try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BBEE7BE-DFCF-0851-A218-A4C607208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4572000"/>
                <a:ext cx="3200400" cy="361189"/>
              </a:xfrm>
              <a:prstGeom prst="rect">
                <a:avLst/>
              </a:prstGeom>
              <a:blipFill>
                <a:blip r:embed="rId6"/>
                <a:stretch>
                  <a:fillRect b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B0C6A61-8D0D-5504-D293-B2696F30C38F}"/>
                  </a:ext>
                </a:extLst>
              </p:cNvPr>
              <p:cNvSpPr txBox="1"/>
              <p:nvPr/>
            </p:nvSpPr>
            <p:spPr>
              <a:xfrm>
                <a:off x="1333500" y="5562600"/>
                <a:ext cx="6477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8650" indent="-628650"/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3D3DFF"/>
                        </a:solidFill>
                        <a:latin typeface="Cambria Math" panose="02040503050406030204" pitchFamily="18" charset="0"/>
                      </a:rPr>
                      <m:t>2.3</m:t>
                    </m:r>
                    <m:r>
                      <a:rPr lang="en-US" sz="1600" b="0" i="1" smtClean="0">
                        <a:solidFill>
                          <a:srgbClr val="3D3D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rgbClr val="3D3D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3D3D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3D3D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1600" dirty="0">
                    <a:latin typeface="+mj-lt"/>
                  </a:rPr>
                  <a:t> </a:t>
                </a:r>
                <a:r>
                  <a:rPr lang="en-US" sz="1600" dirty="0">
                    <a:solidFill>
                      <a:srgbClr val="3D3DFF"/>
                    </a:solidFill>
                    <a:latin typeface="+mj-lt"/>
                  </a:rPr>
                  <a:t>resolvable</a:t>
                </a:r>
                <a:r>
                  <a:rPr lang="en-US" sz="1600" dirty="0">
                    <a:latin typeface="+mj-lt"/>
                  </a:rPr>
                  <a:t> frequency </a:t>
                </a:r>
                <a:r>
                  <a:rPr lang="en-US" sz="1600" dirty="0">
                    <a:solidFill>
                      <a:srgbClr val="3D3DFF"/>
                    </a:solidFill>
                    <a:latin typeface="+mj-lt"/>
                  </a:rPr>
                  <a:t>bins</a:t>
                </a:r>
                <a:r>
                  <a:rPr lang="en-US" sz="1600" dirty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3D3DFF"/>
                        </a:solidFill>
                        <a:latin typeface="Cambria Math" panose="02040503050406030204" pitchFamily="18" charset="0"/>
                      </a:rPr>
                      <m:t>~14 </m:t>
                    </m:r>
                  </m:oMath>
                </a14:m>
                <a:r>
                  <a:rPr lang="en-US" sz="1600" dirty="0">
                    <a:solidFill>
                      <a:srgbClr val="3D3DFF"/>
                    </a:solidFill>
                    <a:latin typeface="+mj-lt"/>
                  </a:rPr>
                  <a:t>s of integration time </a:t>
                </a:r>
                <a:r>
                  <a:rPr lang="en-US" sz="1600" dirty="0">
                    <a:latin typeface="+mj-lt"/>
                  </a:rPr>
                  <a:t>per bin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B0C6A61-8D0D-5504-D293-B2696F30C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500" y="5562600"/>
                <a:ext cx="6477000" cy="338554"/>
              </a:xfrm>
              <a:prstGeom prst="rect">
                <a:avLst/>
              </a:prstGeom>
              <a:blipFill>
                <a:blip r:embed="rId7"/>
                <a:stretch>
                  <a:fillRect t="-5455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9987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744516-3B27-ED70-6898-D5C32C76C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61573-7750-B639-3C7C-B597C57DA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98D6D4-B2F8-3117-C8E0-4C335036A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03A85C0-3271-E309-9621-7309D313D473}"/>
              </a:ext>
            </a:extLst>
          </p:cNvPr>
          <p:cNvSpPr txBox="1"/>
          <p:nvPr/>
        </p:nvSpPr>
        <p:spPr>
          <a:xfrm>
            <a:off x="838200" y="1498191"/>
            <a:ext cx="7484934" cy="4369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28650" indent="-628650">
              <a:lnSpc>
                <a:spcPct val="200000"/>
              </a:lnSpc>
              <a:buAutoNum type="romanUcPeriod"/>
            </a:pPr>
            <a:r>
              <a:rPr lang="en-US" sz="3600" dirty="0">
                <a:solidFill>
                  <a:srgbClr val="1212FF"/>
                </a:solidFill>
                <a:latin typeface="+mj-lt"/>
              </a:rPr>
              <a:t>Introduction to the </a:t>
            </a:r>
            <a:r>
              <a:rPr lang="en-US" sz="3600" dirty="0" err="1">
                <a:solidFill>
                  <a:srgbClr val="1212FF"/>
                </a:solidFill>
                <a:latin typeface="+mj-lt"/>
              </a:rPr>
              <a:t>Transmon</a:t>
            </a:r>
            <a:r>
              <a:rPr lang="en-US" sz="3600" dirty="0">
                <a:solidFill>
                  <a:srgbClr val="1212FF"/>
                </a:solidFill>
                <a:latin typeface="+mj-lt"/>
              </a:rPr>
              <a:t> Qubit</a:t>
            </a:r>
          </a:p>
          <a:p>
            <a:pPr marL="628650" indent="-628650">
              <a:lnSpc>
                <a:spcPct val="200000"/>
              </a:lnSpc>
              <a:buAutoNum type="romanUcPeriod"/>
            </a:pPr>
            <a:r>
              <a:rPr lang="en-US" sz="3600" dirty="0">
                <a:solidFill>
                  <a:srgbClr val="1212FF"/>
                </a:solidFill>
                <a:latin typeface="+mj-lt"/>
              </a:rPr>
              <a:t>Detection of Decay Photons</a:t>
            </a:r>
          </a:p>
          <a:p>
            <a:pPr marL="628650" indent="-628650">
              <a:lnSpc>
                <a:spcPct val="200000"/>
              </a:lnSpc>
              <a:buAutoNum type="romanUcPeriod"/>
            </a:pPr>
            <a:r>
              <a:rPr lang="en-US" sz="3600" b="1" dirty="0">
                <a:solidFill>
                  <a:srgbClr val="1212FF"/>
                </a:solidFill>
                <a:latin typeface="+mj-lt"/>
              </a:rPr>
              <a:t>Physics Applications</a:t>
            </a:r>
          </a:p>
          <a:p>
            <a:pPr marL="628650" indent="-628650">
              <a:lnSpc>
                <a:spcPct val="200000"/>
              </a:lnSpc>
              <a:buAutoNum type="romanUcPeriod"/>
            </a:pPr>
            <a:r>
              <a:rPr lang="en-US" sz="3600" dirty="0">
                <a:solidFill>
                  <a:srgbClr val="1212FF"/>
                </a:solidFill>
                <a:latin typeface="+mj-lt"/>
              </a:rPr>
              <a:t>Conclusions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AC95772-F9B2-E557-CF29-B597B2D4C864}"/>
                  </a:ext>
                </a:extLst>
              </p:cNvPr>
              <p:cNvSpPr txBox="1"/>
              <p:nvPr/>
            </p:nvSpPr>
            <p:spPr>
              <a:xfrm>
                <a:off x="4253176" y="5860943"/>
                <a:ext cx="45860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8ABECAA-272E-75D9-D17E-7C244AE83D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176" y="5860943"/>
                <a:ext cx="4586024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2743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FAF27-5EC2-B454-A710-8B4C0B719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I: Dark Matter Decay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40EC5E-F930-3EBC-4DE2-11F279FC7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413063-B3D8-74A3-3582-42B5E066C4B4}"/>
                  </a:ext>
                </a:extLst>
              </p:cNvPr>
              <p:cNvSpPr txBox="1"/>
              <p:nvPr/>
            </p:nvSpPr>
            <p:spPr>
              <a:xfrm>
                <a:off x="304800" y="1828800"/>
                <a:ext cx="1803378" cy="4503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⊃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p>
                      </m:sSubSup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sup>
                      </m:sSubSup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𝛼𝛽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413063-B3D8-74A3-3582-42B5E066C4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828800"/>
                <a:ext cx="1803378" cy="450380"/>
              </a:xfrm>
              <a:prstGeom prst="rect">
                <a:avLst/>
              </a:prstGeom>
              <a:blipFill>
                <a:blip r:embed="rId2"/>
                <a:stretch>
                  <a:fillRect b="-6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CB007497-3E7C-FBBE-62F4-905F383FC638}"/>
              </a:ext>
            </a:extLst>
          </p:cNvPr>
          <p:cNvSpPr txBox="1"/>
          <p:nvPr/>
        </p:nvSpPr>
        <p:spPr>
          <a:xfrm>
            <a:off x="2362200" y="1807768"/>
            <a:ext cx="6477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Full gauge-invariant set of interactions, e.g., </a:t>
            </a:r>
            <a:r>
              <a:rPr lang="en-US" sz="1200" dirty="0">
                <a:solidFill>
                  <a:srgbClr val="E98517"/>
                </a:solidFill>
                <a:latin typeface="+mj-lt"/>
              </a:rPr>
              <a:t>[Anastasopoulos, Bianchi, Dudas, Kiritsis, JHEP (2006); Dudas, Mambrini, Pokorski, </a:t>
            </a:r>
            <a:r>
              <a:rPr lang="en-US" sz="1200" dirty="0" err="1">
                <a:solidFill>
                  <a:srgbClr val="E98517"/>
                </a:solidFill>
                <a:latin typeface="+mj-lt"/>
              </a:rPr>
              <a:t>Romagnoni</a:t>
            </a:r>
            <a:r>
              <a:rPr lang="en-US" sz="1200" dirty="0">
                <a:solidFill>
                  <a:srgbClr val="E98517"/>
                </a:solidFill>
                <a:latin typeface="+mj-lt"/>
              </a:rPr>
              <a:t>, JHEP (2009); Lee, </a:t>
            </a:r>
            <a:r>
              <a:rPr lang="en-US" sz="1200" b="1" dirty="0">
                <a:solidFill>
                  <a:srgbClr val="E98517"/>
                </a:solidFill>
                <a:latin typeface="+mj-lt"/>
              </a:rPr>
              <a:t>DK</a:t>
            </a:r>
            <a:r>
              <a:rPr lang="en-US" sz="1200" dirty="0">
                <a:solidFill>
                  <a:srgbClr val="E98517"/>
                </a:solidFill>
                <a:latin typeface="+mj-lt"/>
              </a:rPr>
              <a:t>, Kong, Park, JHEP (2015)]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D5D43FA-F07E-B2FE-BFCA-EC30C5DF8762}"/>
                  </a:ext>
                </a:extLst>
              </p:cNvPr>
              <p:cNvSpPr txBox="1"/>
              <p:nvPr/>
            </p:nvSpPr>
            <p:spPr>
              <a:xfrm>
                <a:off x="863622" y="2438400"/>
                <a:ext cx="7224670" cy="6626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96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sup>
                        </m:sSubSup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48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sz="1600" dirty="0">
                    <a:latin typeface="+mj-lt"/>
                  </a:rPr>
                  <a:t>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sSubSup>
                      <m:sSubSup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sSubSup>
                      <m:sSubSup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D5D43FA-F07E-B2FE-BFCA-EC30C5DF87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622" y="2438400"/>
                <a:ext cx="7224670" cy="6626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9EE3F78-B85F-462A-3D15-526FF55F4394}"/>
                  </a:ext>
                </a:extLst>
              </p:cNvPr>
              <p:cNvSpPr txBox="1"/>
              <p:nvPr/>
            </p:nvSpPr>
            <p:spPr>
              <a:xfrm>
                <a:off x="381000" y="3048000"/>
                <a:ext cx="3118124" cy="8198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eff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  <m:r>
                                <a:rPr lang="el-G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𝒯</m:t>
                              </m:r>
                              <m:sSub>
                                <m:sSubPr>
                                  <m:ctrlPr>
                                    <a:rPr lang="el-G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DM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bSup>
                                <m:sSub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n-US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9EE3F78-B85F-462A-3D15-526FF55F43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048000"/>
                <a:ext cx="3118124" cy="8198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74F236E-87C7-C74A-AA64-AA4B61ED43A1}"/>
                  </a:ext>
                </a:extLst>
              </p:cNvPr>
              <p:cNvSpPr txBox="1"/>
              <p:nvPr/>
            </p:nvSpPr>
            <p:spPr>
              <a:xfrm>
                <a:off x="3197273" y="3285853"/>
                <a:ext cx="52985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+mj-lt"/>
                  </a:rPr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DM</m:t>
                        </m:r>
                      </m:sub>
                    </m:sSub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>
                    <a:latin typeface="+mj-lt"/>
                  </a:rPr>
                  <a:t>, assuming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>
                    <a:latin typeface="+mj-lt"/>
                  </a:rPr>
                  <a:t> is the dominant component 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74F236E-87C7-C74A-AA64-AA4B61ED43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273" y="3285853"/>
                <a:ext cx="5298566" cy="338554"/>
              </a:xfrm>
              <a:prstGeom prst="rect">
                <a:avLst/>
              </a:prstGeom>
              <a:blipFill>
                <a:blip r:embed="rId5"/>
                <a:stretch>
                  <a:fillRect l="-575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B01658D-35DB-00FB-7A16-0D12A4351542}"/>
                  </a:ext>
                </a:extLst>
              </p:cNvPr>
              <p:cNvSpPr txBox="1"/>
              <p:nvPr/>
            </p:nvSpPr>
            <p:spPr>
              <a:xfrm>
                <a:off x="900376" y="4582180"/>
                <a:ext cx="557662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sz="1400" dirty="0">
                    <a:latin typeface="+mj-lt"/>
                    <a:ea typeface="Cambria Math" panose="02040503050406030204" pitchFamily="18" charset="0"/>
                  </a:rPr>
                  <a:t>: transition probability of a single </a:t>
                </a:r>
                <a:r>
                  <a:rPr lang="en-US" sz="1400" dirty="0" err="1">
                    <a:latin typeface="+mj-lt"/>
                    <a:ea typeface="Cambria Math" panose="02040503050406030204" pitchFamily="18" charset="0"/>
                  </a:rPr>
                  <a:t>transmon</a:t>
                </a:r>
                <a:r>
                  <a:rPr lang="en-US" sz="1400" dirty="0">
                    <a:latin typeface="+mj-lt"/>
                    <a:ea typeface="Cambria Math" panose="02040503050406030204" pitchFamily="18" charset="0"/>
                  </a:rPr>
                  <a:t> qubit</a:t>
                </a:r>
              </a:p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1400" dirty="0">
                    <a:latin typeface="+mj-lt"/>
                  </a:rPr>
                  <a:t>: capacitance and the distance between the capacitor plates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B01658D-35DB-00FB-7A16-0D12A4351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376" y="4582180"/>
                <a:ext cx="5576624" cy="523220"/>
              </a:xfrm>
              <a:prstGeom prst="rect">
                <a:avLst/>
              </a:prstGeom>
              <a:blipFill>
                <a:blip r:embed="rId6"/>
                <a:stretch>
                  <a:fillRect t="-2326"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B1F6C61-C7C8-E9E4-0C8E-637F6A58BFB3}"/>
                  </a:ext>
                </a:extLst>
              </p:cNvPr>
              <p:cNvSpPr txBox="1"/>
              <p:nvPr/>
            </p:nvSpPr>
            <p:spPr>
              <a:xfrm>
                <a:off x="304800" y="5225814"/>
                <a:ext cx="3657600" cy="8784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latin typeface="+mj-lt"/>
                    <a:ea typeface="Cambria Math" panose="02040503050406030204" pitchFamily="18" charset="0"/>
                  </a:rPr>
                  <a:t>Reference probability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0.023</m:t>
                            </m:r>
                          </m:e>
                          <m:e/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1.72×</m:t>
                            </m:r>
                            <m:sSup>
                              <m:sSup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−9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endParaRPr lang="en-US" sz="1600" dirty="0">
                  <a:latin typeface="+mj-lt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B1F6C61-C7C8-E9E4-0C8E-637F6A58B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225814"/>
                <a:ext cx="3657600" cy="878446"/>
              </a:xfrm>
              <a:prstGeom prst="rect">
                <a:avLst/>
              </a:prstGeom>
              <a:blipFill>
                <a:blip r:embed="rId7"/>
                <a:stretch>
                  <a:fillRect l="-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22055C5-44B6-4CA6-E8F4-3F0CACA354BF}"/>
                  </a:ext>
                </a:extLst>
              </p:cNvPr>
              <p:cNvSpPr txBox="1"/>
              <p:nvPr/>
            </p:nvSpPr>
            <p:spPr>
              <a:xfrm>
                <a:off x="4017756" y="5122299"/>
                <a:ext cx="3678444" cy="6841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dirty="0">
                    <a:latin typeface="+mj-lt"/>
                    <a:ea typeface="Cambria Math" panose="02040503050406030204" pitchFamily="18" charset="0"/>
                  </a:rPr>
                  <a:t>with reference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ref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48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bSup>
                      <m:sSubSup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sSup>
                                  <m:sSup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sub>
                    </m:sSub>
                  </m:oMath>
                </a14:m>
                <a:r>
                  <a:rPr lang="en-US" sz="1400" dirty="0">
                    <a:latin typeface="+mj-lt"/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Uni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=2.3×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−18</m:t>
                        </m:r>
                      </m:sup>
                    </m:sSup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400" dirty="0">
                    <a:ea typeface="Cambria Math" panose="02040503050406030204" pitchFamily="18" charset="0"/>
                  </a:rPr>
                  <a:t> </a:t>
                </a:r>
                <a:endParaRPr lang="en-US" sz="1400" dirty="0">
                  <a:latin typeface="+mj-lt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22055C5-44B6-4CA6-E8F4-3F0CACA35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756" y="5122299"/>
                <a:ext cx="3678444" cy="684162"/>
              </a:xfrm>
              <a:prstGeom prst="rect">
                <a:avLst/>
              </a:prstGeom>
              <a:blipFill>
                <a:blip r:embed="rId9"/>
                <a:stretch>
                  <a:fillRect l="-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0123ACE-F43C-7975-D4AB-49BC86F8BDB3}"/>
                  </a:ext>
                </a:extLst>
              </p:cNvPr>
              <p:cNvSpPr txBox="1"/>
              <p:nvPr/>
            </p:nvSpPr>
            <p:spPr>
              <a:xfrm>
                <a:off x="4017756" y="5764960"/>
                <a:ext cx="4821444" cy="5496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dirty="0">
                    <a:latin typeface="+mj-lt"/>
                    <a:ea typeface="Cambria Math" panose="02040503050406030204" pitchFamily="18" charset="0"/>
                  </a:rPr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sub>
                    </m:sSub>
                  </m:oMath>
                </a14:m>
                <a:r>
                  <a:rPr lang="en-US" sz="1400" dirty="0">
                    <a:latin typeface="+mj-lt"/>
                    <a:ea typeface="Cambria Math" panose="02040503050406030204" pitchFamily="18" charset="0"/>
                  </a:rPr>
                  <a:t> in reference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ref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400" dirty="0">
                    <a:latin typeface="+mj-lt"/>
                    <a:ea typeface="Cambria Math" panose="02040503050406030204" pitchFamily="18" charset="0"/>
                  </a:rPr>
                  <a:t> replaced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CMB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CMB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=1.7×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−25</m:t>
                        </m:r>
                      </m:sup>
                    </m:sSup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400" dirty="0">
                    <a:latin typeface="+mj-lt"/>
                    <a:ea typeface="Cambria Math" panose="02040503050406030204" pitchFamily="18" charset="0"/>
                  </a:rPr>
                  <a:t> </a:t>
                </a:r>
                <a:r>
                  <a:rPr lang="en-US" sz="1200" dirty="0">
                    <a:solidFill>
                      <a:srgbClr val="E98517"/>
                    </a:solidFill>
                    <a:latin typeface="+mj-lt"/>
                    <a:ea typeface="Cambria Math" panose="02040503050406030204" pitchFamily="18" charset="0"/>
                  </a:rPr>
                  <a:t>[Zhang, Chen, </a:t>
                </a:r>
                <a:r>
                  <a:rPr lang="en-US" sz="1200" dirty="0" err="1">
                    <a:solidFill>
                      <a:srgbClr val="E98517"/>
                    </a:solidFill>
                    <a:latin typeface="+mj-lt"/>
                    <a:ea typeface="Cambria Math" panose="02040503050406030204" pitchFamily="18" charset="0"/>
                  </a:rPr>
                  <a:t>Kamionkowski</a:t>
                </a:r>
                <a:r>
                  <a:rPr lang="en-US" sz="1200" dirty="0">
                    <a:solidFill>
                      <a:srgbClr val="E98517"/>
                    </a:solidFill>
                    <a:latin typeface="+mj-lt"/>
                    <a:ea typeface="Cambria Math" panose="02040503050406030204" pitchFamily="18" charset="0"/>
                  </a:rPr>
                  <a:t>, Si, Zheng, PRD (2007)]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0123ACE-F43C-7975-D4AB-49BC86F8B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756" y="5764960"/>
                <a:ext cx="4821444" cy="549638"/>
              </a:xfrm>
              <a:prstGeom prst="rect">
                <a:avLst/>
              </a:prstGeom>
              <a:blipFill>
                <a:blip r:embed="rId10"/>
                <a:stretch>
                  <a:fillRect l="-379" b="-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50C5FB-9D60-FD31-42B0-695A6F18949C}"/>
                  </a:ext>
                </a:extLst>
              </p:cNvPr>
              <p:cNvSpPr txBox="1"/>
              <p:nvPr/>
            </p:nvSpPr>
            <p:spPr>
              <a:xfrm>
                <a:off x="304800" y="3859430"/>
                <a:ext cx="8534399" cy="6941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Sup>
                        <m:sSubSupPr>
                          <m:ctrlPr>
                            <a:rPr lang="el-G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d>
                        <m:dPr>
                          <m:ctrlPr>
                            <a:rPr lang="el-GR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l-GR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l-GR" sz="16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sz="16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DM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0.45 </m:t>
                              </m:r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GeV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cm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d>
                        <m:dPr>
                          <m:ctrlPr>
                            <a:rPr lang="el-GR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l-GR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l-GR" sz="16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6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el-GR" sz="16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  <m:sSup>
                        <m:sSupPr>
                          <m:ctrlPr>
                            <a:rPr lang="el-GR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l-GR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l-GR" sz="16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100 </m:t>
                                  </m:r>
                                  <m:r>
                                    <a:rPr lang="en-US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l-GR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l-GR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num>
                            <m:den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0.1 </m:t>
                              </m:r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pF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l-GR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l-GR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GHz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l-GR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l-GR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l-GR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100 </m:t>
                                  </m:r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50C5FB-9D60-FD31-42B0-695A6F1894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859430"/>
                <a:ext cx="8534399" cy="69416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425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1A26264-8BDB-69C7-AD4C-7C4DEA94765B}"/>
              </a:ext>
            </a:extLst>
          </p:cNvPr>
          <p:cNvSpPr/>
          <p:nvPr/>
        </p:nvSpPr>
        <p:spPr>
          <a:xfrm>
            <a:off x="304800" y="1752600"/>
            <a:ext cx="8534400" cy="1961098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226E4D-41B5-31E4-522E-A3A48BC83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Dark Matter in the Universe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857863-638C-54AF-4449-3A87DC355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Picture 6" descr="Results for planck cmb">
            <a:extLst>
              <a:ext uri="{FF2B5EF4-FFF2-40B4-BE49-F238E27FC236}">
                <a16:creationId xmlns:a16="http://schemas.microsoft.com/office/drawing/2014/main" id="{36D029B2-8DF8-993A-B467-ECD83577B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43" y="2504420"/>
            <a:ext cx="2423457" cy="121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osmology | University of Oxford Department of Physics">
            <a:extLst>
              <a:ext uri="{FF2B5EF4-FFF2-40B4-BE49-F238E27FC236}">
                <a16:creationId xmlns:a16="http://schemas.microsoft.com/office/drawing/2014/main" id="{33875A06-F9CA-4338-59E7-14EE3B2C2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020" y="2504421"/>
            <a:ext cx="1753980" cy="121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그림 10">
            <a:extLst>
              <a:ext uri="{FF2B5EF4-FFF2-40B4-BE49-F238E27FC236}">
                <a16:creationId xmlns:a16="http://schemas.microsoft.com/office/drawing/2014/main" id="{DA617D4B-4B1F-CF24-FBBF-B4FF9060601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4021" y="2508877"/>
            <a:ext cx="1677779" cy="1211729"/>
          </a:xfrm>
          <a:prstGeom prst="rect">
            <a:avLst/>
          </a:prstGeom>
        </p:spPr>
      </p:pic>
      <p:pic>
        <p:nvPicPr>
          <p:cNvPr id="10" name="Picture 4" descr="File:M33 rotation curve.jpg - Wikimedia Commons">
            <a:extLst>
              <a:ext uri="{FF2B5EF4-FFF2-40B4-BE49-F238E27FC236}">
                <a16:creationId xmlns:a16="http://schemas.microsoft.com/office/drawing/2014/main" id="{82A64C84-2DC2-6C30-AA84-581A52A5F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566" y="2508877"/>
            <a:ext cx="1598834" cy="121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630590-B8B9-F5BD-BA8F-A027213F5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7586" y="4218798"/>
            <a:ext cx="3208827" cy="2182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81E9D49-63E4-9CEA-C4D2-DE1C125FA84B}"/>
              </a:ext>
            </a:extLst>
          </p:cNvPr>
          <p:cNvSpPr/>
          <p:nvPr/>
        </p:nvSpPr>
        <p:spPr>
          <a:xfrm>
            <a:off x="302930" y="3713698"/>
            <a:ext cx="8526920" cy="1620302"/>
          </a:xfrm>
          <a:custGeom>
            <a:avLst/>
            <a:gdLst>
              <a:gd name="connsiteX0" fmla="*/ 3786626 w 8526920"/>
              <a:gd name="connsiteY0" fmla="*/ 987328 h 1587578"/>
              <a:gd name="connsiteX1" fmla="*/ 3590282 w 8526920"/>
              <a:gd name="connsiteY1" fmla="*/ 785374 h 1587578"/>
              <a:gd name="connsiteX2" fmla="*/ 3517355 w 8526920"/>
              <a:gd name="connsiteY2" fmla="*/ 684398 h 1587578"/>
              <a:gd name="connsiteX3" fmla="*/ 3494915 w 8526920"/>
              <a:gd name="connsiteY3" fmla="*/ 572201 h 1587578"/>
              <a:gd name="connsiteX4" fmla="*/ 3522964 w 8526920"/>
              <a:gd name="connsiteY4" fmla="*/ 493664 h 1587578"/>
              <a:gd name="connsiteX5" fmla="*/ 3567843 w 8526920"/>
              <a:gd name="connsiteY5" fmla="*/ 465615 h 1587578"/>
              <a:gd name="connsiteX6" fmla="*/ 3601502 w 8526920"/>
              <a:gd name="connsiteY6" fmla="*/ 437566 h 1587578"/>
              <a:gd name="connsiteX7" fmla="*/ 3668820 w 8526920"/>
              <a:gd name="connsiteY7" fmla="*/ 403907 h 1587578"/>
              <a:gd name="connsiteX8" fmla="*/ 3943701 w 8526920"/>
              <a:gd name="connsiteY8" fmla="*/ 314150 h 1587578"/>
              <a:gd name="connsiteX9" fmla="*/ 4403706 w 8526920"/>
              <a:gd name="connsiteY9" fmla="*/ 230003 h 1587578"/>
              <a:gd name="connsiteX10" fmla="*/ 8526920 w 8526920"/>
              <a:gd name="connsiteY10" fmla="*/ 0 h 1587578"/>
              <a:gd name="connsiteX11" fmla="*/ 0 w 8526920"/>
              <a:gd name="connsiteY11" fmla="*/ 0 h 1587578"/>
              <a:gd name="connsiteX12" fmla="*/ 2457099 w 8526920"/>
              <a:gd name="connsiteY12" fmla="*/ 1234160 h 1587578"/>
              <a:gd name="connsiteX13" fmla="*/ 2546857 w 8526920"/>
              <a:gd name="connsiteY13" fmla="*/ 1301477 h 1587578"/>
              <a:gd name="connsiteX14" fmla="*/ 2653443 w 8526920"/>
              <a:gd name="connsiteY14" fmla="*/ 1402454 h 1587578"/>
              <a:gd name="connsiteX15" fmla="*/ 2703931 w 8526920"/>
              <a:gd name="connsiteY15" fmla="*/ 1480992 h 1587578"/>
              <a:gd name="connsiteX16" fmla="*/ 2765639 w 8526920"/>
              <a:gd name="connsiteY16" fmla="*/ 1587578 h 1587578"/>
              <a:gd name="connsiteX17" fmla="*/ 2748810 w 8526920"/>
              <a:gd name="connsiteY17" fmla="*/ 1464162 h 1587578"/>
              <a:gd name="connsiteX18" fmla="*/ 2793688 w 8526920"/>
              <a:gd name="connsiteY18" fmla="*/ 1351966 h 1587578"/>
              <a:gd name="connsiteX19" fmla="*/ 2905885 w 8526920"/>
              <a:gd name="connsiteY19" fmla="*/ 1250989 h 1587578"/>
              <a:gd name="connsiteX20" fmla="*/ 3023691 w 8526920"/>
              <a:gd name="connsiteY20" fmla="*/ 1189281 h 1587578"/>
              <a:gd name="connsiteX21" fmla="*/ 3186376 w 8526920"/>
              <a:gd name="connsiteY21" fmla="*/ 1110744 h 1587578"/>
              <a:gd name="connsiteX22" fmla="*/ 3388329 w 8526920"/>
              <a:gd name="connsiteY22" fmla="*/ 1060255 h 1587578"/>
              <a:gd name="connsiteX23" fmla="*/ 3584672 w 8526920"/>
              <a:gd name="connsiteY23" fmla="*/ 1026596 h 1587578"/>
              <a:gd name="connsiteX24" fmla="*/ 3786626 w 8526920"/>
              <a:gd name="connsiteY24" fmla="*/ 987328 h 1587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526920" h="1587578">
                <a:moveTo>
                  <a:pt x="3786626" y="987328"/>
                </a:moveTo>
                <a:lnTo>
                  <a:pt x="3590282" y="785374"/>
                </a:lnTo>
                <a:lnTo>
                  <a:pt x="3517355" y="684398"/>
                </a:lnTo>
                <a:lnTo>
                  <a:pt x="3494915" y="572201"/>
                </a:lnTo>
                <a:lnTo>
                  <a:pt x="3522964" y="493664"/>
                </a:lnTo>
                <a:lnTo>
                  <a:pt x="3567843" y="465615"/>
                </a:lnTo>
                <a:lnTo>
                  <a:pt x="3601502" y="437566"/>
                </a:lnTo>
                <a:lnTo>
                  <a:pt x="3668820" y="403907"/>
                </a:lnTo>
                <a:lnTo>
                  <a:pt x="3943701" y="314150"/>
                </a:lnTo>
                <a:lnTo>
                  <a:pt x="4403706" y="230003"/>
                </a:lnTo>
                <a:lnTo>
                  <a:pt x="8526920" y="0"/>
                </a:lnTo>
                <a:lnTo>
                  <a:pt x="0" y="0"/>
                </a:lnTo>
                <a:lnTo>
                  <a:pt x="2457099" y="1234160"/>
                </a:lnTo>
                <a:lnTo>
                  <a:pt x="2546857" y="1301477"/>
                </a:lnTo>
                <a:lnTo>
                  <a:pt x="2653443" y="1402454"/>
                </a:lnTo>
                <a:lnTo>
                  <a:pt x="2703931" y="1480992"/>
                </a:lnTo>
                <a:lnTo>
                  <a:pt x="2765639" y="1587578"/>
                </a:lnTo>
                <a:lnTo>
                  <a:pt x="2748810" y="1464162"/>
                </a:lnTo>
                <a:lnTo>
                  <a:pt x="2793688" y="1351966"/>
                </a:lnTo>
                <a:lnTo>
                  <a:pt x="2905885" y="1250989"/>
                </a:lnTo>
                <a:lnTo>
                  <a:pt x="3023691" y="1189281"/>
                </a:lnTo>
                <a:lnTo>
                  <a:pt x="3186376" y="1110744"/>
                </a:lnTo>
                <a:lnTo>
                  <a:pt x="3388329" y="1060255"/>
                </a:lnTo>
                <a:lnTo>
                  <a:pt x="3584672" y="1026596"/>
                </a:lnTo>
                <a:lnTo>
                  <a:pt x="3786626" y="987328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94000">
                <a:srgbClr val="2572AA"/>
              </a:gs>
              <a:gs pos="61000">
                <a:srgbClr val="2776AE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467779-9B47-3608-2295-10059768BBEE}"/>
              </a:ext>
            </a:extLst>
          </p:cNvPr>
          <p:cNvSpPr txBox="1"/>
          <p:nvPr/>
        </p:nvSpPr>
        <p:spPr>
          <a:xfrm>
            <a:off x="609600" y="1981200"/>
            <a:ext cx="1315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+mj-lt"/>
              </a:rPr>
              <a:t>Larger scale</a:t>
            </a:r>
          </a:p>
          <a:p>
            <a:r>
              <a:rPr lang="en-US" sz="1400" dirty="0">
                <a:solidFill>
                  <a:schemeClr val="bg1"/>
                </a:solidFill>
                <a:latin typeface="+mj-lt"/>
              </a:rPr>
              <a:t>Earlier universe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2451B72-AAFF-BA70-AD16-49DAA76830D6}"/>
              </a:ext>
            </a:extLst>
          </p:cNvPr>
          <p:cNvSpPr txBox="1"/>
          <p:nvPr/>
        </p:nvSpPr>
        <p:spPr>
          <a:xfrm>
            <a:off x="7317785" y="1972140"/>
            <a:ext cx="1216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+mj-lt"/>
              </a:rPr>
              <a:t>Smaller scale</a:t>
            </a:r>
          </a:p>
          <a:p>
            <a:r>
              <a:rPr lang="en-US" sz="1400" dirty="0">
                <a:solidFill>
                  <a:schemeClr val="bg1"/>
                </a:solidFill>
                <a:latin typeface="+mj-lt"/>
              </a:rPr>
              <a:t>Later universe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77D36B5-D8A5-8B8C-6F4C-174503399454}"/>
              </a:ext>
            </a:extLst>
          </p:cNvPr>
          <p:cNvCxnSpPr>
            <a:cxnSpLocks/>
          </p:cNvCxnSpPr>
          <p:nvPr/>
        </p:nvCxnSpPr>
        <p:spPr>
          <a:xfrm>
            <a:off x="7302260" y="1905000"/>
            <a:ext cx="1232140" cy="0"/>
          </a:xfrm>
          <a:prstGeom prst="straightConnector1">
            <a:avLst/>
          </a:prstGeom>
          <a:ln w="25400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E8A143B-4179-004B-023C-E20EBC43F1E8}"/>
              </a:ext>
            </a:extLst>
          </p:cNvPr>
          <p:cNvCxnSpPr>
            <a:cxnSpLocks/>
          </p:cNvCxnSpPr>
          <p:nvPr/>
        </p:nvCxnSpPr>
        <p:spPr>
          <a:xfrm>
            <a:off x="609600" y="1905000"/>
            <a:ext cx="1232140" cy="0"/>
          </a:xfrm>
          <a:prstGeom prst="straightConnector1">
            <a:avLst/>
          </a:prstGeom>
          <a:ln w="25400">
            <a:solidFill>
              <a:schemeClr val="bg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20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31228C-8495-2E7F-8E8C-8E4964DFB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46E60-B0D5-5234-4904-CD9EEDD82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I: Dark Matter Decay – Sensitivity Prospects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C4AEA8-56C5-340E-1665-1B4D2E019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67378F8-5223-AA89-1C74-BB7D4CF7878F}"/>
                  </a:ext>
                </a:extLst>
              </p:cNvPr>
              <p:cNvSpPr txBox="1"/>
              <p:nvPr/>
            </p:nvSpPr>
            <p:spPr>
              <a:xfrm>
                <a:off x="304800" y="5672074"/>
                <a:ext cx="8534400" cy="7287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  <a:latin typeface="+mj-lt"/>
                  </a:rPr>
                  <a:t>Sensitivity prospects with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=0.1 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pF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=100 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𝐷𝑀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=0.45 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GeV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+mj-lt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=100 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</m:oMath>
                </a14:m>
                <a:endParaRPr lang="en-US" sz="1600" dirty="0">
                  <a:solidFill>
                    <a:schemeClr val="tx1"/>
                  </a:solidFill>
                  <a:latin typeface="+mj-lt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  <a:latin typeface="+mj-lt"/>
                  </a:rPr>
                  <a:t>Dark</a:t>
                </a:r>
                <a:r>
                  <a:rPr lang="en-US" sz="1600" dirty="0">
                    <a:latin typeface="+mj-lt"/>
                  </a:rPr>
                  <a:t>-count background via thermal excitation is considered: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dark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try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+mj-lt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~30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+mj-lt"/>
                  </a:rPr>
                  <a:t> mK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67378F8-5223-AA89-1C74-BB7D4CF78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672074"/>
                <a:ext cx="8534400" cy="728726"/>
              </a:xfrm>
              <a:prstGeom prst="rect">
                <a:avLst/>
              </a:prstGeom>
              <a:blipFill>
                <a:blip r:embed="rId2"/>
                <a:stretch>
                  <a:fillRect l="-286" t="-250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6318F35B-730A-1358-635C-B1A3F108A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752600"/>
            <a:ext cx="5467504" cy="386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01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2DCCAB8-0A06-E84E-C338-84DB96FE756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Application II: C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𝝂</m:t>
                    </m:r>
                  </m:oMath>
                </a14:m>
                <a:r>
                  <a:rPr lang="en-US" dirty="0"/>
                  <a:t>B Decay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2DCCAB8-0A06-E84E-C338-84DB96FE75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31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F24766-992D-5BF8-0D8B-A58899100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9FDC7D1-FEE6-C52B-ACD2-721780E4EBF7}"/>
                  </a:ext>
                </a:extLst>
              </p:cNvPr>
              <p:cNvSpPr txBox="1"/>
              <p:nvPr/>
            </p:nvSpPr>
            <p:spPr>
              <a:xfrm>
                <a:off x="304800" y="1976362"/>
                <a:ext cx="2789032" cy="6906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⊃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𝑖𝑗</m:t>
                              </m:r>
                            </m:sup>
                          </m:sSub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𝛼𝛽</m:t>
                          </m:r>
                        </m:sup>
                      </m:sSup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𝛼𝛽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9FDC7D1-FEE6-C52B-ACD2-721780E4EB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976362"/>
                <a:ext cx="2789032" cy="6906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eft Brace 4">
            <a:extLst>
              <a:ext uri="{FF2B5EF4-FFF2-40B4-BE49-F238E27FC236}">
                <a16:creationId xmlns:a16="http://schemas.microsoft.com/office/drawing/2014/main" id="{4317E992-6A42-5A09-B3C0-467FCA871AE8}"/>
              </a:ext>
            </a:extLst>
          </p:cNvPr>
          <p:cNvSpPr/>
          <p:nvPr/>
        </p:nvSpPr>
        <p:spPr>
          <a:xfrm>
            <a:off x="3117946" y="2057400"/>
            <a:ext cx="158654" cy="762000"/>
          </a:xfrm>
          <a:prstGeom prst="leftBrace">
            <a:avLst>
              <a:gd name="adj1" fmla="val 25792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B30DE5-F2A1-FBA9-0C4D-423B064D6C4C}"/>
              </a:ext>
            </a:extLst>
          </p:cNvPr>
          <p:cNvSpPr txBox="1"/>
          <p:nvPr/>
        </p:nvSpPr>
        <p:spPr>
          <a:xfrm>
            <a:off x="3336243" y="1828800"/>
            <a:ext cx="5502958" cy="1900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SM prediction for the neutrino lifetime is much longer than the age of Universe.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Many BSM scenarios can significantly enhance the neutrino magnetic moment, hence allow the neutrino decay in the present universe.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7A9E6D-BB78-63D5-CEE9-1B344DE41931}"/>
                  </a:ext>
                </a:extLst>
              </p:cNvPr>
              <p:cNvSpPr txBox="1"/>
              <p:nvPr/>
            </p:nvSpPr>
            <p:spPr>
              <a:xfrm>
                <a:off x="381000" y="3733800"/>
                <a:ext cx="3118124" cy="8198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eff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l-G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l-G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𝒯</m:t>
                              </m:r>
                              <m:sSub>
                                <m:sSubPr>
                                  <m:ctrlPr>
                                    <a:rPr lang="el-G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n-US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7A9E6D-BB78-63D5-CEE9-1B344DE41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733800"/>
                <a:ext cx="3118124" cy="8198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44EBC5-3A66-196E-A3D0-3BD8F9E0C8E0}"/>
                  </a:ext>
                </a:extLst>
              </p:cNvPr>
              <p:cNvSpPr txBox="1"/>
              <p:nvPr/>
            </p:nvSpPr>
            <p:spPr>
              <a:xfrm>
                <a:off x="4953000" y="3769452"/>
                <a:ext cx="3118124" cy="6924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𝑖𝑗</m:t>
                                  </m:r>
                                </m:sup>
                              </m:sSub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Sup>
                            <m:sSub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44EBC5-3A66-196E-A3D0-3BD8F9E0C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3769452"/>
                <a:ext cx="3118124" cy="6924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89056F8-4FFD-CE9F-3C4E-7E100A2CA4CC}"/>
                  </a:ext>
                </a:extLst>
              </p:cNvPr>
              <p:cNvSpPr txBox="1"/>
              <p:nvPr/>
            </p:nvSpPr>
            <p:spPr>
              <a:xfrm>
                <a:off x="3197273" y="3971653"/>
                <a:ext cx="2288575" cy="344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+mj-lt"/>
                  </a:rPr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112 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sz="1600" dirty="0">
                    <a:latin typeface="+mj-lt"/>
                  </a:rPr>
                  <a:t> and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89056F8-4FFD-CE9F-3C4E-7E100A2CA4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273" y="3971653"/>
                <a:ext cx="2288575" cy="344133"/>
              </a:xfrm>
              <a:prstGeom prst="rect">
                <a:avLst/>
              </a:prstGeom>
              <a:blipFill>
                <a:blip r:embed="rId6"/>
                <a:stretch>
                  <a:fillRect l="-1330" t="-3571" r="-266" b="-2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E2ADC9-FBF3-4A9C-8476-A896301E0A95}"/>
                  </a:ext>
                </a:extLst>
              </p:cNvPr>
              <p:cNvSpPr txBox="1"/>
              <p:nvPr/>
            </p:nvSpPr>
            <p:spPr>
              <a:xfrm>
                <a:off x="595576" y="5327690"/>
                <a:ext cx="5576624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sz="1400" dirty="0">
                    <a:latin typeface="+mj-lt"/>
                    <a:ea typeface="Cambria Math" panose="02040503050406030204" pitchFamily="18" charset="0"/>
                  </a:rPr>
                  <a:t>: transition probability of a single </a:t>
                </a:r>
                <a:r>
                  <a:rPr lang="en-US" sz="1400" dirty="0" err="1">
                    <a:latin typeface="+mj-lt"/>
                    <a:ea typeface="Cambria Math" panose="02040503050406030204" pitchFamily="18" charset="0"/>
                  </a:rPr>
                  <a:t>transmon</a:t>
                </a:r>
                <a:r>
                  <a:rPr lang="en-US" sz="1400" dirty="0">
                    <a:latin typeface="+mj-lt"/>
                    <a:ea typeface="Cambria Math" panose="02040503050406030204" pitchFamily="18" charset="0"/>
                  </a:rPr>
                  <a:t> qubit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l-G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sz="1400" dirty="0">
                    <a:latin typeface="+mj-lt"/>
                    <a:ea typeface="Cambria Math" panose="02040503050406030204" pitchFamily="18" charset="0"/>
                  </a:rPr>
                  <a:t>: reference probability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2.1×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−27</m:t>
                        </m:r>
                      </m:sup>
                    </m:sSup>
                  </m:oMath>
                </a14:m>
                <a:endParaRPr lang="en-US" sz="1400" dirty="0">
                  <a:latin typeface="+mj-lt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1400" dirty="0">
                    <a:latin typeface="+mj-lt"/>
                  </a:rPr>
                  <a:t>: capacitance and the distance between the capacitor plates</a:t>
                </a:r>
              </a:p>
              <a:p>
                <a:r>
                  <a:rPr lang="en-US" sz="14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1400" dirty="0">
                    <a:latin typeface="+mj-lt"/>
                  </a:rPr>
                  <a:t>: Bohr magneton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E2ADC9-FBF3-4A9C-8476-A896301E0A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576" y="5327690"/>
                <a:ext cx="5576624" cy="954107"/>
              </a:xfrm>
              <a:prstGeom prst="rect">
                <a:avLst/>
              </a:prstGeom>
              <a:blipFill>
                <a:blip r:embed="rId8"/>
                <a:stretch>
                  <a:fillRect t="-1282"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622BABF-9220-5998-21F3-6077A0DA6CED}"/>
                  </a:ext>
                </a:extLst>
              </p:cNvPr>
              <p:cNvSpPr txBox="1"/>
              <p:nvPr/>
            </p:nvSpPr>
            <p:spPr>
              <a:xfrm>
                <a:off x="304800" y="4572000"/>
                <a:ext cx="8534399" cy="7021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Sup>
                        <m:sSubSupPr>
                          <m:ctrlPr>
                            <a:rPr lang="el-GR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b>
                        <m:sup>
                          <m:r>
                            <a:rPr lang="en-US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sSup>
                        <m:sSupPr>
                          <m:ctrlPr>
                            <a:rPr lang="el-GR" sz="15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l-GR" sz="15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l-GR" sz="15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5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en-US" sz="15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100 </m:t>
                                  </m:r>
                                  <m:r>
                                    <a:rPr lang="en-US" sz="15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5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l-GR" sz="15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l-GR" sz="15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5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num>
                            <m:den>
                              <m:r>
                                <a:rPr lang="en-US" sz="15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0.1 </m:t>
                              </m:r>
                              <m:r>
                                <m:rPr>
                                  <m:sty m:val="p"/>
                                </m:rPr>
                                <a:rPr lang="en-US" sz="15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pF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l-GR" sz="15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l-GR" sz="15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5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sz="15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m:rPr>
                                  <m:sty m:val="p"/>
                                </m:rPr>
                                <a:rPr lang="en-US" sz="15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GHz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l-GR" sz="15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l-GR" sz="1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l-GR" sz="15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sz="15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num>
                                <m:den>
                                  <m:r>
                                    <a:rPr lang="en-US" sz="15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100 </m:t>
                                  </m:r>
                                  <m:r>
                                    <a:rPr lang="en-US" sz="15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5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l-GR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l-GR" sz="1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l-GR" sz="15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l-GR" sz="15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15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5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5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en-US" sz="15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−11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15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15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l-GR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l-GR" sz="1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l-GR" sz="15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l-GR" sz="15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15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Δ</m:t>
                                      </m:r>
                                      <m:r>
                                        <a:rPr lang="en-US" sz="15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15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  <m:sup>
                                      <m:r>
                                        <a:rPr lang="en-US" sz="15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5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5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en-US" sz="15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5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5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sz="15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500" b="0" i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eV</m:t>
                                      </m:r>
                                    </m:e>
                                    <m:sup>
                                      <m:r>
                                        <a:rPr lang="en-US" sz="15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d>
                        <m:dPr>
                          <m:ctrlPr>
                            <a:rPr lang="el-GR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l-GR" sz="1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5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15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5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112</m:t>
                              </m:r>
                              <m:sSup>
                                <m:sSupPr>
                                  <m:ctrlPr>
                                    <a:rPr lang="en-US" sz="15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5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cm</m:t>
                                  </m:r>
                                </m:e>
                                <m:sup>
                                  <m:r>
                                    <a:rPr lang="en-US" sz="15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sSup>
                        <m:sSupPr>
                          <m:ctrlPr>
                            <a:rPr lang="el-GR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l-GR" sz="1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l-GR" sz="15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5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0.05 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5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eV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5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15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1500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622BABF-9220-5998-21F3-6077A0DA6C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572000"/>
                <a:ext cx="8534399" cy="7021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92001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90D8A33-E313-5FAA-B9F4-93A4B90E187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Application II: C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𝝂</m:t>
                    </m:r>
                  </m:oMath>
                </a14:m>
                <a:r>
                  <a:rPr lang="en-US" dirty="0"/>
                  <a:t>B Decay – Sensitivity Prospects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90D8A33-E313-5FAA-B9F4-93A4B90E18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31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5AA204-F4ED-6EF2-A985-657661D0D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322668-B08B-2CC4-120A-5A834FFE4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752600"/>
            <a:ext cx="8534400" cy="33661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3555576-C75F-9CE9-2856-265A4299E87F}"/>
                  </a:ext>
                </a:extLst>
              </p:cNvPr>
              <p:cNvSpPr txBox="1"/>
              <p:nvPr/>
            </p:nvSpPr>
            <p:spPr>
              <a:xfrm>
                <a:off x="838200" y="2146981"/>
                <a:ext cx="2093073" cy="552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+mj-lt"/>
                  </a:rPr>
                  <a:t>No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400" dirty="0">
                    <a:latin typeface="+mj-lt"/>
                  </a:rPr>
                  <a:t>-type enhancement </a:t>
                </a:r>
              </a:p>
              <a:p>
                <a:r>
                  <a:rPr lang="en-US" sz="1400" dirty="0">
                    <a:latin typeface="+mj-lt"/>
                  </a:rPr>
                  <a:t>assumed.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3555576-C75F-9CE9-2856-265A4299E8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146981"/>
                <a:ext cx="2093073" cy="552267"/>
              </a:xfrm>
              <a:prstGeom prst="rect">
                <a:avLst/>
              </a:prstGeom>
              <a:blipFill>
                <a:blip r:embed="rId4"/>
                <a:stretch>
                  <a:fillRect l="-875" b="-10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8FACDBC-B6F6-962B-1CBB-239BA6396368}"/>
                  </a:ext>
                </a:extLst>
              </p:cNvPr>
              <p:cNvSpPr txBox="1"/>
              <p:nvPr/>
            </p:nvSpPr>
            <p:spPr>
              <a:xfrm>
                <a:off x="2294387" y="3918581"/>
                <a:ext cx="1930272" cy="552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400" dirty="0">
                    <a:latin typeface="+mj-lt"/>
                  </a:rPr>
                  <a:t>-type </a:t>
                </a:r>
              </a:p>
              <a:p>
                <a:pPr algn="r"/>
                <a:r>
                  <a:rPr lang="en-US" sz="1400" dirty="0">
                    <a:latin typeface="+mj-lt"/>
                  </a:rPr>
                  <a:t>enhancement assumed.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8FACDBC-B6F6-962B-1CBB-239BA63963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387" y="3918581"/>
                <a:ext cx="1930272" cy="552267"/>
              </a:xfrm>
              <a:prstGeom prst="rect">
                <a:avLst/>
              </a:prstGeom>
              <a:blipFill>
                <a:blip r:embed="rId5"/>
                <a:stretch>
                  <a:fillRect r="-631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0788136-1620-A486-91A0-FC724E3C87D0}"/>
              </a:ext>
            </a:extLst>
          </p:cNvPr>
          <p:cNvCxnSpPr>
            <a:cxnSpLocks/>
          </p:cNvCxnSpPr>
          <p:nvPr/>
        </p:nvCxnSpPr>
        <p:spPr>
          <a:xfrm>
            <a:off x="1828800" y="2527981"/>
            <a:ext cx="304800" cy="5656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9210AB1-59D9-0F3D-D757-C08CCB40DD84}"/>
              </a:ext>
            </a:extLst>
          </p:cNvPr>
          <p:cNvCxnSpPr>
            <a:cxnSpLocks/>
          </p:cNvCxnSpPr>
          <p:nvPr/>
        </p:nvCxnSpPr>
        <p:spPr>
          <a:xfrm flipH="1" flipV="1">
            <a:off x="2971800" y="3975781"/>
            <a:ext cx="381000" cy="152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010B0D9-DEBB-77AB-67F2-E2CD77D10420}"/>
                  </a:ext>
                </a:extLst>
              </p:cNvPr>
              <p:cNvSpPr txBox="1"/>
              <p:nvPr/>
            </p:nvSpPr>
            <p:spPr>
              <a:xfrm>
                <a:off x="304801" y="5118781"/>
                <a:ext cx="8534400" cy="11517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1600" dirty="0">
                    <a:latin typeface="+mj-lt"/>
                  </a:rPr>
                  <a:t> assumed: See IBM’s roadmap to build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1600" dirty="0">
                    <a:latin typeface="+mj-lt"/>
                  </a:rPr>
                  <a:t>-qubit quantum computer by 2033 </a:t>
                </a:r>
                <a:r>
                  <a:rPr lang="en-US" sz="1200" dirty="0">
                    <a:solidFill>
                      <a:srgbClr val="E98517"/>
                    </a:solidFill>
                    <a:latin typeface="+mj-lt"/>
                  </a:rPr>
                  <a:t>[https://www</a:t>
                </a:r>
                <a:r>
                  <a:rPr lang="en-US" sz="1200" i="1" dirty="0">
                    <a:solidFill>
                      <a:srgbClr val="E98517"/>
                    </a:solidFill>
                    <a:latin typeface="+mj-lt"/>
                  </a:rPr>
                  <a:t>.</a:t>
                </a:r>
                <a:r>
                  <a:rPr lang="en-US" sz="1200" dirty="0">
                    <a:solidFill>
                      <a:srgbClr val="E98517"/>
                    </a:solidFill>
                    <a:latin typeface="+mj-lt"/>
                  </a:rPr>
                  <a:t>ibm</a:t>
                </a:r>
                <a:r>
                  <a:rPr lang="en-US" sz="1200" i="1" dirty="0">
                    <a:solidFill>
                      <a:srgbClr val="E98517"/>
                    </a:solidFill>
                    <a:latin typeface="+mj-lt"/>
                  </a:rPr>
                  <a:t>.</a:t>
                </a:r>
                <a:r>
                  <a:rPr lang="en-US" sz="1200" dirty="0">
                    <a:solidFill>
                      <a:srgbClr val="E98517"/>
                    </a:solidFill>
                    <a:latin typeface="+mj-lt"/>
                  </a:rPr>
                  <a:t>com/quantum/blog/100k-qubitsupercomputer] 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unit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1600" dirty="0">
                    <a:latin typeface="+mj-lt"/>
                  </a:rPr>
                  <a:t>, i.e., 1,000 units of cavity, each hosting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1600" dirty="0">
                    <a:latin typeface="+mj-lt"/>
                  </a:rPr>
                  <a:t> qubits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010B0D9-DEBB-77AB-67F2-E2CD77D10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1" y="5118781"/>
                <a:ext cx="8534400" cy="1151726"/>
              </a:xfrm>
              <a:prstGeom prst="rect">
                <a:avLst/>
              </a:prstGeom>
              <a:blipFill>
                <a:blip r:embed="rId6"/>
                <a:stretch>
                  <a:fillRect l="-286" b="-2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090CDCEB-6D28-F727-301B-AD12A8BC52BE}"/>
              </a:ext>
            </a:extLst>
          </p:cNvPr>
          <p:cNvSpPr txBox="1"/>
          <p:nvPr/>
        </p:nvSpPr>
        <p:spPr>
          <a:xfrm>
            <a:off x="893365" y="3696697"/>
            <a:ext cx="1011635" cy="229294"/>
          </a:xfrm>
          <a:prstGeom prst="rect">
            <a:avLst/>
          </a:prstGeom>
          <a:solidFill>
            <a:schemeClr val="bg1"/>
          </a:solidFill>
        </p:spPr>
        <p:txBody>
          <a:bodyPr wrap="square" lIns="18288" tIns="18288" rIns="18288" bIns="18288">
            <a:spAutoFit/>
          </a:bodyPr>
          <a:lstStyle/>
          <a:p>
            <a:r>
              <a:rPr lang="en-US" sz="125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1250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unit</a:t>
            </a:r>
            <a:r>
              <a:rPr lang="en-US" sz="12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10</a:t>
            </a:r>
            <a:r>
              <a:rPr lang="en-US" sz="125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EB6455-34B4-43A2-0FE8-44C0E3071D0C}"/>
              </a:ext>
            </a:extLst>
          </p:cNvPr>
          <p:cNvSpPr txBox="1"/>
          <p:nvPr/>
        </p:nvSpPr>
        <p:spPr>
          <a:xfrm>
            <a:off x="5362050" y="2793975"/>
            <a:ext cx="1011635" cy="229294"/>
          </a:xfrm>
          <a:prstGeom prst="rect">
            <a:avLst/>
          </a:prstGeom>
          <a:solidFill>
            <a:schemeClr val="bg1"/>
          </a:solidFill>
        </p:spPr>
        <p:txBody>
          <a:bodyPr wrap="square" lIns="18288" tIns="18288" rIns="18288" bIns="18288">
            <a:spAutoFit/>
          </a:bodyPr>
          <a:lstStyle/>
          <a:p>
            <a:r>
              <a:rPr lang="en-US" sz="125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1250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unit</a:t>
            </a:r>
            <a:r>
              <a:rPr lang="en-US" sz="12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10</a:t>
            </a:r>
            <a:r>
              <a:rPr lang="en-US" sz="125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4BFEDC-FD49-E898-5F5F-11A9D76E5C49}"/>
              </a:ext>
            </a:extLst>
          </p:cNvPr>
          <p:cNvSpPr txBox="1"/>
          <p:nvPr/>
        </p:nvSpPr>
        <p:spPr>
          <a:xfrm>
            <a:off x="474030" y="2043877"/>
            <a:ext cx="228600" cy="2591479"/>
          </a:xfrm>
          <a:prstGeom prst="rect">
            <a:avLst/>
          </a:prstGeom>
          <a:solidFill>
            <a:schemeClr val="bg1"/>
          </a:solidFill>
        </p:spPr>
        <p:txBody>
          <a:bodyPr wrap="square" lIns="18288" tIns="18288" rIns="18288" bIns="18288">
            <a:spAutoFit/>
          </a:bodyPr>
          <a:lstStyle/>
          <a:p>
            <a:r>
              <a:rPr lang="en-US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sz="900" b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endParaRPr lang="en-US" sz="900" b="1" baseline="30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900" b="1" baseline="30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900" b="1" baseline="30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00" b="1" baseline="30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sz="900" b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endParaRPr lang="en-US" sz="900" b="1" baseline="30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900" b="1" baseline="30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00" b="1" baseline="30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900" b="1" baseline="30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sz="900" b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</a:p>
          <a:p>
            <a:endParaRPr lang="en-US" sz="900" b="1" baseline="30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900" b="1" baseline="30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00" b="1" baseline="30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900" b="1" baseline="30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sz="900" b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-1</a:t>
            </a:r>
          </a:p>
          <a:p>
            <a:endParaRPr lang="en-US" sz="900" b="1" baseline="30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900" b="1" baseline="30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00" b="1" baseline="30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900" b="1" baseline="30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sz="900" b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-2</a:t>
            </a:r>
          </a:p>
          <a:p>
            <a:endParaRPr lang="en-US" sz="900" b="1" baseline="30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00" b="1" baseline="30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900" b="1" baseline="30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900" b="1" baseline="30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sz="900" b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-3</a:t>
            </a:r>
          </a:p>
          <a:p>
            <a:endParaRPr lang="en-US" sz="900" b="1" baseline="30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3B264A-C94A-F556-F0EC-466B111D3593}"/>
              </a:ext>
            </a:extLst>
          </p:cNvPr>
          <p:cNvSpPr txBox="1"/>
          <p:nvPr/>
        </p:nvSpPr>
        <p:spPr>
          <a:xfrm>
            <a:off x="4908120" y="2104871"/>
            <a:ext cx="274320" cy="2565831"/>
          </a:xfrm>
          <a:prstGeom prst="rect">
            <a:avLst/>
          </a:prstGeom>
          <a:solidFill>
            <a:schemeClr val="bg1"/>
          </a:solidFill>
        </p:spPr>
        <p:txBody>
          <a:bodyPr wrap="square" lIns="18288" tIns="18288" rIns="18288" bIns="18288">
            <a:spAutoFit/>
          </a:bodyPr>
          <a:lstStyle/>
          <a:p>
            <a:r>
              <a:rPr lang="en-US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sz="900" b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endParaRPr lang="en-US" sz="900" b="1" baseline="30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900" b="1" baseline="30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00" b="1" baseline="30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00" b="1" baseline="30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sz="900" b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</a:p>
          <a:p>
            <a:endParaRPr lang="en-US" sz="900" b="1" baseline="30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900" b="1" baseline="30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00" b="1" baseline="30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sz="900" b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-1</a:t>
            </a:r>
          </a:p>
          <a:p>
            <a:endParaRPr lang="en-US" sz="900" b="1" baseline="30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900" b="1" baseline="30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500" b="1" baseline="30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sz="900" b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-2</a:t>
            </a:r>
          </a:p>
          <a:p>
            <a:endParaRPr lang="en-US" sz="900" b="1" baseline="30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900" b="1" baseline="30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500" b="1" baseline="30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sz="900" b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-3</a:t>
            </a:r>
          </a:p>
          <a:p>
            <a:endParaRPr lang="en-US" sz="900" b="1" baseline="30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00" b="1" baseline="30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900" b="1" baseline="30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sz="900" b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-4</a:t>
            </a:r>
          </a:p>
          <a:p>
            <a:endParaRPr lang="en-US" sz="900" b="1" baseline="30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900" b="1" baseline="30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700" b="1" baseline="30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sz="900" b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-5</a:t>
            </a:r>
          </a:p>
          <a:p>
            <a:endParaRPr lang="en-US" sz="900" b="1" baseline="30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6497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5834F-2320-38CE-84CC-4A822AFDB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Event Rate Calculation: QM Approach – Detector Response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C415DF-6889-FB23-7F6E-403BA0420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22C1798-B339-1DB7-C8EA-BB744D2637CA}"/>
              </a:ext>
            </a:extLst>
          </p:cNvPr>
          <p:cNvGrpSpPr>
            <a:grpSpLocks noChangeAspect="1"/>
          </p:cNvGrpSpPr>
          <p:nvPr/>
        </p:nvGrpSpPr>
        <p:grpSpPr>
          <a:xfrm>
            <a:off x="5562600" y="1752600"/>
            <a:ext cx="3200399" cy="1021931"/>
            <a:chOff x="609600" y="1905000"/>
            <a:chExt cx="6663221" cy="2127658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1AA1285-8E64-1FCB-D043-902136F9EEE3}"/>
                </a:ext>
              </a:extLst>
            </p:cNvPr>
            <p:cNvCxnSpPr/>
            <p:nvPr/>
          </p:nvCxnSpPr>
          <p:spPr>
            <a:xfrm>
              <a:off x="1981200" y="3025904"/>
              <a:ext cx="1219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FFA94A8-F0FE-7EBE-4BE5-A90E01990679}"/>
                </a:ext>
              </a:extLst>
            </p:cNvPr>
            <p:cNvCxnSpPr/>
            <p:nvPr/>
          </p:nvCxnSpPr>
          <p:spPr>
            <a:xfrm>
              <a:off x="1981200" y="2104959"/>
              <a:ext cx="12192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Freeform 82">
              <a:extLst>
                <a:ext uri="{FF2B5EF4-FFF2-40B4-BE49-F238E27FC236}">
                  <a16:creationId xmlns:a16="http://schemas.microsoft.com/office/drawing/2014/main" id="{2FAB3757-213C-F203-84A5-5EDED2AA0564}"/>
                </a:ext>
              </a:extLst>
            </p:cNvPr>
            <p:cNvSpPr>
              <a:spLocks/>
            </p:cNvSpPr>
            <p:nvPr/>
          </p:nvSpPr>
          <p:spPr bwMode="auto">
            <a:xfrm rot="2039901">
              <a:off x="1307182" y="2682014"/>
              <a:ext cx="903215" cy="45719"/>
            </a:xfrm>
            <a:custGeom>
              <a:avLst/>
              <a:gdLst>
                <a:gd name="T0" fmla="*/ 0 w 2304"/>
                <a:gd name="T1" fmla="*/ 173038 h 192"/>
                <a:gd name="T2" fmla="*/ 172111 w 2304"/>
                <a:gd name="T3" fmla="*/ 0 h 192"/>
                <a:gd name="T4" fmla="*/ 344223 w 2304"/>
                <a:gd name="T5" fmla="*/ 173038 h 192"/>
                <a:gd name="T6" fmla="*/ 516334 w 2304"/>
                <a:gd name="T7" fmla="*/ 0 h 192"/>
                <a:gd name="T8" fmla="*/ 688446 w 2304"/>
                <a:gd name="T9" fmla="*/ 173038 h 192"/>
                <a:gd name="T10" fmla="*/ 860557 w 2304"/>
                <a:gd name="T11" fmla="*/ 0 h 192"/>
                <a:gd name="T12" fmla="*/ 1032669 w 2304"/>
                <a:gd name="T13" fmla="*/ 173038 h 192"/>
                <a:gd name="T14" fmla="*/ 1204780 w 2304"/>
                <a:gd name="T15" fmla="*/ 0 h 192"/>
                <a:gd name="T16" fmla="*/ 1376891 w 2304"/>
                <a:gd name="T17" fmla="*/ 173038 h 192"/>
                <a:gd name="T18" fmla="*/ 1549003 w 2304"/>
                <a:gd name="T19" fmla="*/ 0 h 192"/>
                <a:gd name="T20" fmla="*/ 1721114 w 2304"/>
                <a:gd name="T21" fmla="*/ 173038 h 192"/>
                <a:gd name="T22" fmla="*/ 1893226 w 2304"/>
                <a:gd name="T23" fmla="*/ 0 h 192"/>
                <a:gd name="T24" fmla="*/ 2065337 w 2304"/>
                <a:gd name="T25" fmla="*/ 173038 h 1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304" h="192">
                  <a:moveTo>
                    <a:pt x="0" y="192"/>
                  </a:moveTo>
                  <a:cubicBezTo>
                    <a:pt x="64" y="96"/>
                    <a:pt x="128" y="0"/>
                    <a:pt x="192" y="0"/>
                  </a:cubicBezTo>
                  <a:cubicBezTo>
                    <a:pt x="256" y="0"/>
                    <a:pt x="320" y="192"/>
                    <a:pt x="384" y="192"/>
                  </a:cubicBezTo>
                  <a:cubicBezTo>
                    <a:pt x="448" y="192"/>
                    <a:pt x="512" y="0"/>
                    <a:pt x="576" y="0"/>
                  </a:cubicBezTo>
                  <a:cubicBezTo>
                    <a:pt x="640" y="0"/>
                    <a:pt x="704" y="192"/>
                    <a:pt x="768" y="192"/>
                  </a:cubicBezTo>
                  <a:cubicBezTo>
                    <a:pt x="832" y="192"/>
                    <a:pt x="896" y="0"/>
                    <a:pt x="960" y="0"/>
                  </a:cubicBezTo>
                  <a:cubicBezTo>
                    <a:pt x="1024" y="0"/>
                    <a:pt x="1088" y="192"/>
                    <a:pt x="1152" y="192"/>
                  </a:cubicBezTo>
                  <a:cubicBezTo>
                    <a:pt x="1216" y="192"/>
                    <a:pt x="1280" y="0"/>
                    <a:pt x="1344" y="0"/>
                  </a:cubicBezTo>
                  <a:cubicBezTo>
                    <a:pt x="1408" y="0"/>
                    <a:pt x="1472" y="192"/>
                    <a:pt x="1536" y="192"/>
                  </a:cubicBezTo>
                  <a:cubicBezTo>
                    <a:pt x="1600" y="192"/>
                    <a:pt x="1664" y="0"/>
                    <a:pt x="1728" y="0"/>
                  </a:cubicBezTo>
                  <a:cubicBezTo>
                    <a:pt x="1792" y="0"/>
                    <a:pt x="1856" y="192"/>
                    <a:pt x="1920" y="192"/>
                  </a:cubicBezTo>
                  <a:cubicBezTo>
                    <a:pt x="1984" y="192"/>
                    <a:pt x="2048" y="0"/>
                    <a:pt x="2112" y="0"/>
                  </a:cubicBezTo>
                  <a:cubicBezTo>
                    <a:pt x="2176" y="0"/>
                    <a:pt x="2272" y="160"/>
                    <a:pt x="2304" y="192"/>
                  </a:cubicBezTo>
                </a:path>
              </a:pathLst>
            </a:custGeom>
            <a:noFill/>
            <a:ln w="12700" cmpd="sng">
              <a:solidFill>
                <a:srgbClr val="FF0000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E279090-AC50-3814-B65E-5958422DDB6D}"/>
                    </a:ext>
                  </a:extLst>
                </p:cNvPr>
                <p:cNvSpPr txBox="1"/>
                <p:nvPr/>
              </p:nvSpPr>
              <p:spPr>
                <a:xfrm>
                  <a:off x="609600" y="1992325"/>
                  <a:ext cx="1502280" cy="5670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1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sub>
                        </m:s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E279090-AC50-3814-B65E-5958422DDB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1992325"/>
                  <a:ext cx="1502280" cy="567046"/>
                </a:xfrm>
                <a:prstGeom prst="rect">
                  <a:avLst/>
                </a:prstGeom>
                <a:blipFill>
                  <a:blip r:embed="rId2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D07AA7B2-5B17-BFDD-A775-F238A2624F8B}"/>
                </a:ext>
              </a:extLst>
            </p:cNvPr>
            <p:cNvCxnSpPr/>
            <p:nvPr/>
          </p:nvCxnSpPr>
          <p:spPr>
            <a:xfrm>
              <a:off x="2971800" y="2237433"/>
              <a:ext cx="0" cy="67887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C057088F-677F-11E3-B414-AB474D4FC334}"/>
                    </a:ext>
                  </a:extLst>
                </p:cNvPr>
                <p:cNvSpPr txBox="1"/>
                <p:nvPr/>
              </p:nvSpPr>
              <p:spPr>
                <a:xfrm>
                  <a:off x="2971801" y="2335541"/>
                  <a:ext cx="791822" cy="5382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C057088F-677F-11E3-B414-AB474D4FC3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1801" y="2335541"/>
                  <a:ext cx="791822" cy="53826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86C4F808-E42D-DEC1-A854-EC54FA77E4CB}"/>
                    </a:ext>
                  </a:extLst>
                </p:cNvPr>
                <p:cNvSpPr txBox="1"/>
                <p:nvPr/>
              </p:nvSpPr>
              <p:spPr>
                <a:xfrm>
                  <a:off x="3230011" y="2864572"/>
                  <a:ext cx="613807" cy="53826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endChr m:val="⟩"/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86C4F808-E42D-DEC1-A854-EC54FA77E4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0011" y="2864572"/>
                  <a:ext cx="613807" cy="538264"/>
                </a:xfrm>
                <a:prstGeom prst="rect">
                  <a:avLst/>
                </a:prstGeom>
                <a:blipFill>
                  <a:blip r:embed="rId4"/>
                  <a:stretch>
                    <a:fillRect l="-66667" t="-104651" r="-114583" b="-1720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2845C03-7282-329A-8751-741AB4E28EA3}"/>
                    </a:ext>
                  </a:extLst>
                </p:cNvPr>
                <p:cNvSpPr txBox="1"/>
                <p:nvPr/>
              </p:nvSpPr>
              <p:spPr>
                <a:xfrm>
                  <a:off x="3230011" y="1917155"/>
                  <a:ext cx="613807" cy="53826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endChr m:val="⟩"/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2845C03-7282-329A-8751-741AB4E28E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0011" y="1917155"/>
                  <a:ext cx="613807" cy="538264"/>
                </a:xfrm>
                <a:prstGeom prst="rect">
                  <a:avLst/>
                </a:prstGeom>
                <a:blipFill>
                  <a:blip r:embed="rId5"/>
                  <a:stretch>
                    <a:fillRect l="-66667" t="-104651" r="-108333" b="-1720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8FC2A584-BF4D-9A5D-3DBC-E7E9F2241479}"/>
                    </a:ext>
                  </a:extLst>
                </p:cNvPr>
                <p:cNvSpPr txBox="1"/>
                <p:nvPr/>
              </p:nvSpPr>
              <p:spPr>
                <a:xfrm>
                  <a:off x="2362201" y="3494394"/>
                  <a:ext cx="990599" cy="53826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endChr m:val="⟩"/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d>
                        <m:d>
                          <m:dPr>
                            <m:begChr m:val=""/>
                            <m:endChr m:val="⟩"/>
                            <m:ctrlPr>
                              <a:rPr 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8FC2A584-BF4D-9A5D-3DBC-E7E9F22414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2201" y="3494394"/>
                  <a:ext cx="990599" cy="538264"/>
                </a:xfrm>
                <a:prstGeom prst="rect">
                  <a:avLst/>
                </a:prstGeom>
                <a:blipFill>
                  <a:blip r:embed="rId6"/>
                  <a:stretch>
                    <a:fillRect l="-41026" t="-107143" r="-83333" b="-17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BD754F1-61CC-0F7E-3146-7E1C2C27E674}"/>
                </a:ext>
              </a:extLst>
            </p:cNvPr>
            <p:cNvCxnSpPr/>
            <p:nvPr/>
          </p:nvCxnSpPr>
          <p:spPr>
            <a:xfrm>
              <a:off x="5410202" y="3013749"/>
              <a:ext cx="12192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334DBFD-29D8-F583-B685-A22022D0E041}"/>
                </a:ext>
              </a:extLst>
            </p:cNvPr>
            <p:cNvCxnSpPr/>
            <p:nvPr/>
          </p:nvCxnSpPr>
          <p:spPr>
            <a:xfrm>
              <a:off x="5410202" y="2092804"/>
              <a:ext cx="1219200" cy="0"/>
            </a:xfrm>
            <a:prstGeom prst="line">
              <a:avLst/>
            </a:prstGeom>
            <a:ln w="254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3960FA7A-ABD3-B0DD-0505-9EB17712E48D}"/>
                </a:ext>
              </a:extLst>
            </p:cNvPr>
            <p:cNvCxnSpPr/>
            <p:nvPr/>
          </p:nvCxnSpPr>
          <p:spPr>
            <a:xfrm>
              <a:off x="6400802" y="2225278"/>
              <a:ext cx="0" cy="67887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C30392EB-3F1A-32F8-0F73-59386D46B4AF}"/>
                    </a:ext>
                  </a:extLst>
                </p:cNvPr>
                <p:cNvSpPr txBox="1"/>
                <p:nvPr/>
              </p:nvSpPr>
              <p:spPr>
                <a:xfrm>
                  <a:off x="6400802" y="2323386"/>
                  <a:ext cx="791822" cy="5382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C30392EB-3F1A-32F8-0F73-59386D46B4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0802" y="2323386"/>
                  <a:ext cx="791822" cy="53826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0AAC728-E9B4-D65B-6547-0F39841BB6E4}"/>
                    </a:ext>
                  </a:extLst>
                </p:cNvPr>
                <p:cNvSpPr txBox="1"/>
                <p:nvPr/>
              </p:nvSpPr>
              <p:spPr>
                <a:xfrm>
                  <a:off x="6659014" y="2852420"/>
                  <a:ext cx="613807" cy="53826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endChr m:val="⟩"/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0AAC728-E9B4-D65B-6547-0F39841BB6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9014" y="2852420"/>
                  <a:ext cx="613807" cy="538264"/>
                </a:xfrm>
                <a:prstGeom prst="rect">
                  <a:avLst/>
                </a:prstGeom>
                <a:blipFill>
                  <a:blip r:embed="rId7"/>
                  <a:stretch>
                    <a:fillRect l="-64583" t="-104651" r="-116667" b="-1720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9C8661A-E36F-EC60-AD48-C41A2CE5B3BA}"/>
                    </a:ext>
                  </a:extLst>
                </p:cNvPr>
                <p:cNvSpPr txBox="1"/>
                <p:nvPr/>
              </p:nvSpPr>
              <p:spPr>
                <a:xfrm>
                  <a:off x="6659014" y="1905000"/>
                  <a:ext cx="613807" cy="53826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endChr m:val="⟩"/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9C8661A-E36F-EC60-AD48-C41A2CE5B3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9014" y="1905000"/>
                  <a:ext cx="613807" cy="538264"/>
                </a:xfrm>
                <a:prstGeom prst="rect">
                  <a:avLst/>
                </a:prstGeom>
                <a:blipFill>
                  <a:blip r:embed="rId8"/>
                  <a:stretch>
                    <a:fillRect l="-64583" t="-107143" r="-110417" b="-1761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4CF1B6C-9866-8FB9-4C5F-4D6C793EB4A6}"/>
                    </a:ext>
                  </a:extLst>
                </p:cNvPr>
                <p:cNvSpPr txBox="1"/>
                <p:nvPr/>
              </p:nvSpPr>
              <p:spPr>
                <a:xfrm>
                  <a:off x="5791201" y="3482239"/>
                  <a:ext cx="990599" cy="53826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endChr m:val="⟩"/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</m:d>
                        <m:d>
                          <m:dPr>
                            <m:begChr m:val=""/>
                            <m:endChr m:val="⟩"/>
                            <m:ctrlPr>
                              <a:rPr 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4CF1B6C-9866-8FB9-4C5F-4D6C793EB4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1201" y="3482239"/>
                  <a:ext cx="990599" cy="538264"/>
                </a:xfrm>
                <a:prstGeom prst="rect">
                  <a:avLst/>
                </a:prstGeom>
                <a:blipFill>
                  <a:blip r:embed="rId9"/>
                  <a:stretch>
                    <a:fillRect l="-41026" t="-107143" r="-80769" b="-17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52A0247A-35F5-2A69-C02F-44365B6D5272}"/>
                </a:ext>
              </a:extLst>
            </p:cNvPr>
            <p:cNvCxnSpPr/>
            <p:nvPr/>
          </p:nvCxnSpPr>
          <p:spPr>
            <a:xfrm>
              <a:off x="4076700" y="3705159"/>
              <a:ext cx="9906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ACBE398-BFD5-004E-2005-46EBD8E1BB29}"/>
                  </a:ext>
                </a:extLst>
              </p:cNvPr>
              <p:cNvSpPr txBox="1"/>
              <p:nvPr/>
            </p:nvSpPr>
            <p:spPr>
              <a:xfrm>
                <a:off x="304800" y="1676400"/>
                <a:ext cx="5164243" cy="591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+mj-lt"/>
                  </a:rPr>
                  <a:t>Beginning with dipole-type operators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int</m:t>
                        </m:r>
                      </m:sub>
                    </m:sSub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𝑔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  <m:acc>
                      <m:accPr>
                        <m:chr m:val="̂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+mj-lt"/>
                  </a:rPr>
                  <a:t> with coupling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1600" dirty="0">
                    <a:latin typeface="+mj-lt"/>
                  </a:rPr>
                  <a:t>, we have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ACBE398-BFD5-004E-2005-46EBD8E1B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676400"/>
                <a:ext cx="5164243" cy="591444"/>
              </a:xfrm>
              <a:prstGeom prst="rect">
                <a:avLst/>
              </a:prstGeom>
              <a:blipFill>
                <a:blip r:embed="rId10"/>
                <a:stretch>
                  <a:fillRect l="-590" t="-1031" b="-12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F41F3D1-BCFD-467F-09DE-F13C079098A1}"/>
                  </a:ext>
                </a:extLst>
              </p:cNvPr>
              <p:cNvSpPr txBox="1"/>
              <p:nvPr/>
            </p:nvSpPr>
            <p:spPr>
              <a:xfrm>
                <a:off x="770930" y="2303044"/>
                <a:ext cx="4129464" cy="346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~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F41F3D1-BCFD-467F-09DE-F13C079098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930" y="2303044"/>
                <a:ext cx="4129464" cy="34657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18D1DEC-DF4E-2C9E-03FA-DA8B8FC1C49D}"/>
                  </a:ext>
                </a:extLst>
              </p:cNvPr>
              <p:cNvSpPr txBox="1"/>
              <p:nvPr/>
            </p:nvSpPr>
            <p:spPr>
              <a:xfrm>
                <a:off x="824815" y="2639222"/>
                <a:ext cx="3784626" cy="344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latin typeface="+mj-lt"/>
                  </a:rPr>
                  <a:t>(or equivalently, identified as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p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1600" dirty="0">
                    <a:latin typeface="+mj-lt"/>
                  </a:rPr>
                  <a:t>)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18D1DEC-DF4E-2C9E-03FA-DA8B8FC1C4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815" y="2639222"/>
                <a:ext cx="3784626" cy="344133"/>
              </a:xfrm>
              <a:prstGeom prst="rect">
                <a:avLst/>
              </a:prstGeom>
              <a:blipFill>
                <a:blip r:embed="rId12"/>
                <a:stretch>
                  <a:fillRect l="-805" t="-3571" b="-2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439D274-A9D0-5CDE-E836-B8CA8B9B2F43}"/>
                  </a:ext>
                </a:extLst>
              </p:cNvPr>
              <p:cNvSpPr txBox="1"/>
              <p:nvPr/>
            </p:nvSpPr>
            <p:spPr>
              <a:xfrm>
                <a:off x="762000" y="3124200"/>
                <a:ext cx="4161652" cy="3488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en-US" sz="1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)~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(−)</m:t>
                        </m:r>
                      </m:sup>
                    </m:sSup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1600" dirty="0">
                    <a:latin typeface="+mj-lt"/>
                  </a:rPr>
                  <a:t>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439D274-A9D0-5CDE-E836-B8CA8B9B2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124200"/>
                <a:ext cx="4161652" cy="348813"/>
              </a:xfrm>
              <a:prstGeom prst="rect">
                <a:avLst/>
              </a:prstGeom>
              <a:blipFill>
                <a:blip r:embed="rId13"/>
                <a:stretch>
                  <a:fillRect t="-1754"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A939F695-D307-D24F-E541-A53415FA5309}"/>
              </a:ext>
            </a:extLst>
          </p:cNvPr>
          <p:cNvSpPr txBox="1"/>
          <p:nvPr/>
        </p:nvSpPr>
        <p:spPr>
          <a:xfrm>
            <a:off x="304800" y="3675756"/>
            <a:ext cx="853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Applying the RWA and keeping the energy-conserving terms, we find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A95AE16-2BA3-3BFF-CAF9-9C5F81B0A6E1}"/>
                  </a:ext>
                </a:extLst>
              </p:cNvPr>
              <p:cNvSpPr txBox="1"/>
              <p:nvPr/>
            </p:nvSpPr>
            <p:spPr>
              <a:xfrm>
                <a:off x="2944791" y="4272735"/>
                <a:ext cx="3276600" cy="405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int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RWA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𝑔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(−)</m:t>
                        </m:r>
                      </m:sup>
                    </m:sSup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1600" dirty="0"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A95AE16-2BA3-3BFF-CAF9-9C5F81B0A6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791" y="4272735"/>
                <a:ext cx="3276600" cy="405817"/>
              </a:xfrm>
              <a:prstGeom prst="rect">
                <a:avLst/>
              </a:prstGeom>
              <a:blipFill>
                <a:blip r:embed="rId14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C7DFCD6-E059-C1BE-684A-06B21373AADB}"/>
                  </a:ext>
                </a:extLst>
              </p:cNvPr>
              <p:cNvSpPr txBox="1"/>
              <p:nvPr/>
            </p:nvSpPr>
            <p:spPr>
              <a:xfrm>
                <a:off x="952435" y="4690990"/>
                <a:ext cx="7239130" cy="426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𝑖𝑔</m:t>
                    </m:r>
                    <m:nary>
                      <m:nary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  <m:d>
                          <m:dPr>
                            <m:begChr m:val="⟨"/>
                            <m:endChr m:val=""/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⌋"/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</m:e>
                        </m:d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acc>
                          </m:e>
                          <m:sup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</m:d>
                          </m:sup>
                        </m:sSup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d>
                          <m:dPr>
                            <m:begChr m:val=""/>
                            <m:endChr m:val="⟩"/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d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nary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𝑖𝑔</m:t>
                    </m:r>
                    <m:nary>
                      <m:nary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𝑑𝑡</m:t>
                        </m:r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d>
                          <m:dPr>
                            <m:begChr m:val="⟨"/>
                            <m:endChr m:val=""/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⌋"/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</m:e>
                        </m:d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acc>
                          </m:e>
                          <m:sup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</m:d>
                          </m:sup>
                        </m:sSup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d>
                          <m:dPr>
                            <m:begChr m:val=""/>
                            <m:endChr m:val="⟩"/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1600" dirty="0"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C7DFCD6-E059-C1BE-684A-06B21373AA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435" y="4690990"/>
                <a:ext cx="7239130" cy="426848"/>
              </a:xfrm>
              <a:prstGeom prst="rect">
                <a:avLst/>
              </a:prstGeom>
              <a:blipFill>
                <a:blip r:embed="rId15"/>
                <a:stretch>
                  <a:fillRect t="-100000" b="-16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Left Brace 28">
            <a:extLst>
              <a:ext uri="{FF2B5EF4-FFF2-40B4-BE49-F238E27FC236}">
                <a16:creationId xmlns:a16="http://schemas.microsoft.com/office/drawing/2014/main" id="{0E226104-17A8-A3F3-ECD7-D13B4B4F9F71}"/>
              </a:ext>
            </a:extLst>
          </p:cNvPr>
          <p:cNvSpPr/>
          <p:nvPr/>
        </p:nvSpPr>
        <p:spPr>
          <a:xfrm rot="5400000">
            <a:off x="4779106" y="3758971"/>
            <a:ext cx="113653" cy="985065"/>
          </a:xfrm>
          <a:prstGeom prst="leftBrace">
            <a:avLst>
              <a:gd name="adj1" fmla="val 79688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Left Brace 29">
            <a:extLst>
              <a:ext uri="{FF2B5EF4-FFF2-40B4-BE49-F238E27FC236}">
                <a16:creationId xmlns:a16="http://schemas.microsoft.com/office/drawing/2014/main" id="{DF60B730-0928-45B1-30BC-F466A63BB5F5}"/>
              </a:ext>
            </a:extLst>
          </p:cNvPr>
          <p:cNvSpPr/>
          <p:nvPr/>
        </p:nvSpPr>
        <p:spPr>
          <a:xfrm rot="5400000">
            <a:off x="5819554" y="3984803"/>
            <a:ext cx="113653" cy="533400"/>
          </a:xfrm>
          <a:prstGeom prst="leftBrace">
            <a:avLst>
              <a:gd name="adj1" fmla="val 79688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F99A28F-627E-15FA-F7DA-160272F0180C}"/>
              </a:ext>
            </a:extLst>
          </p:cNvPr>
          <p:cNvSpPr txBox="1"/>
          <p:nvPr/>
        </p:nvSpPr>
        <p:spPr>
          <a:xfrm>
            <a:off x="4403342" y="3930023"/>
            <a:ext cx="222605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+mj-lt"/>
              </a:rPr>
              <a:t>absorption          emission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9D8BD7E-E316-4E1A-BF45-13522F8579A8}"/>
                  </a:ext>
                </a:extLst>
              </p:cNvPr>
              <p:cNvSpPr txBox="1"/>
              <p:nvPr/>
            </p:nvSpPr>
            <p:spPr>
              <a:xfrm>
                <a:off x="304800" y="5119994"/>
                <a:ext cx="8534399" cy="426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𝒜</m:t>
                                </m:r>
                              </m:e>
                            </m:d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nary>
                      <m:nary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  <m:nary>
                      <m:nary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d>
                          <m:dPr>
                            <m:begChr m:val="⟨"/>
                            <m:endChr m:val="⟩"/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</m:acc>
                              </m:e>
                              <m:sup>
                                <m:d>
                                  <m:d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sSup>
                              <m:s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</m:acc>
                              </m:e>
                              <m:sup>
                                <m:d>
                                  <m:d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1600" dirty="0"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9D8BD7E-E316-4E1A-BF45-13522F8579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119994"/>
                <a:ext cx="8534399" cy="426848"/>
              </a:xfrm>
              <a:prstGeom prst="rect">
                <a:avLst/>
              </a:prstGeom>
              <a:blipFill>
                <a:blip r:embed="rId16"/>
                <a:stretch>
                  <a:fillRect t="-100000" b="-16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B8986C9-2CB2-E48B-E663-4DA2EEE38EC2}"/>
                  </a:ext>
                </a:extLst>
              </p:cNvPr>
              <p:cNvSpPr txBox="1"/>
              <p:nvPr/>
            </p:nvSpPr>
            <p:spPr>
              <a:xfrm>
                <a:off x="2314698" y="5529972"/>
                <a:ext cx="5623794" cy="438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nary>
                      <m:nary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  <m:nary>
                      <m:nary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sup>
                        </m:sSup>
                        <m:sSup>
                          <m:sSup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1600" dirty="0"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B8986C9-2CB2-E48B-E663-4DA2EEE38E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698" y="5529972"/>
                <a:ext cx="5623794" cy="438453"/>
              </a:xfrm>
              <a:prstGeom prst="rect">
                <a:avLst/>
              </a:prstGeom>
              <a:blipFill>
                <a:blip r:embed="rId17"/>
                <a:stretch>
                  <a:fillRect t="-97222" b="-15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4FABC4D2-C787-3049-BD5D-D0512713F088}"/>
              </a:ext>
            </a:extLst>
          </p:cNvPr>
          <p:cNvSpPr txBox="1"/>
          <p:nvPr/>
        </p:nvSpPr>
        <p:spPr>
          <a:xfrm>
            <a:off x="342241" y="5984635"/>
            <a:ext cx="853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3D3DFF"/>
                </a:solidFill>
                <a:latin typeface="+mj-lt"/>
              </a:rPr>
              <a:t>Standard quantum-optics expression for absorption-driven excitation </a:t>
            </a:r>
            <a:r>
              <a:rPr lang="en-US" sz="1200" dirty="0">
                <a:solidFill>
                  <a:srgbClr val="E98517"/>
                </a:solidFill>
                <a:latin typeface="+mj-lt"/>
              </a:rPr>
              <a:t>[Glauber, PR (1963)]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A42C58F-67A3-E994-23B4-A7D4C15E7AA3}"/>
              </a:ext>
            </a:extLst>
          </p:cNvPr>
          <p:cNvSpPr txBox="1"/>
          <p:nvPr/>
        </p:nvSpPr>
        <p:spPr>
          <a:xfrm>
            <a:off x="7071426" y="5751068"/>
            <a:ext cx="19130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+mj-lt"/>
              </a:rPr>
              <a:t>a.k.a. Glauber correlator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DAF967F-9AE8-E4B2-D07D-21F0319CB2AE}"/>
              </a:ext>
            </a:extLst>
          </p:cNvPr>
          <p:cNvCxnSpPr>
            <a:stCxn id="35" idx="1"/>
          </p:cNvCxnSpPr>
          <p:nvPr/>
        </p:nvCxnSpPr>
        <p:spPr>
          <a:xfrm flipH="1" flipV="1">
            <a:off x="6887343" y="5791200"/>
            <a:ext cx="184083" cy="10606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889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723A9-56C5-BA4B-9889-1C7C0E40B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Rate Calculation: QM Approach – Cavity Mode Expansion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07D448-E15F-3E81-1B9B-FB4A97823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890698-BC87-BD5E-4ADD-28D842AE3C14}"/>
              </a:ext>
            </a:extLst>
          </p:cNvPr>
          <p:cNvSpPr txBox="1"/>
          <p:nvPr/>
        </p:nvSpPr>
        <p:spPr>
          <a:xfrm>
            <a:off x="304800" y="1905000"/>
            <a:ext cx="853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In a reflective cavity, the electric field at the qubit location can be expanded in discrete cavity modes.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76966F-B667-11D7-5613-03E3FCED2C38}"/>
                  </a:ext>
                </a:extLst>
              </p:cNvPr>
              <p:cNvSpPr txBox="1"/>
              <p:nvPr/>
            </p:nvSpPr>
            <p:spPr>
              <a:xfrm>
                <a:off x="2246844" y="2276278"/>
                <a:ext cx="4650312" cy="383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(−)</m:t>
                        </m:r>
                      </m:sup>
                    </m:sSup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1600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16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†</m:t>
                            </m:r>
                          </m:sup>
                        </m:sSubSup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nary>
                  </m:oMath>
                </a14:m>
                <a:endParaRPr lang="en-US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76966F-B667-11D7-5613-03E3FCED2C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6844" y="2276278"/>
                <a:ext cx="4650312" cy="383567"/>
              </a:xfrm>
              <a:prstGeom prst="rect">
                <a:avLst/>
              </a:prstGeom>
              <a:blipFill>
                <a:blip r:embed="rId2"/>
                <a:stretch>
                  <a:fillRect t="-87302" b="-147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89D150D-6668-AA25-F307-6B41F7CD8957}"/>
                  </a:ext>
                </a:extLst>
              </p:cNvPr>
              <p:cNvSpPr txBox="1"/>
              <p:nvPr/>
            </p:nvSpPr>
            <p:spPr>
              <a:xfrm>
                <a:off x="1752600" y="2743200"/>
                <a:ext cx="5623794" cy="5188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b>
                        </m:sSub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</m:sSup>
                        <m:d>
                          <m:dPr>
                            <m:begChr m:val="⟨"/>
                            <m:endChr m:val="⟩"/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†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sz="1600" dirty="0"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89D150D-6668-AA25-F307-6B41F7CD8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743200"/>
                <a:ext cx="5623794" cy="518860"/>
              </a:xfrm>
              <a:prstGeom prst="rect">
                <a:avLst/>
              </a:prstGeom>
              <a:blipFill>
                <a:blip r:embed="rId3"/>
                <a:stretch>
                  <a:fillRect t="-52941" b="-9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BA0BC5B-D6A5-2489-A872-E99DB81D72E9}"/>
                  </a:ext>
                </a:extLst>
              </p:cNvPr>
              <p:cNvSpPr txBox="1"/>
              <p:nvPr/>
            </p:nvSpPr>
            <p:spPr>
              <a:xfrm>
                <a:off x="308072" y="3796812"/>
                <a:ext cx="8534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600" dirty="0">
                    <a:latin typeface="+mj-lt"/>
                  </a:rPr>
                  <a:t>For a photon of state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dirty="0">
                    <a:latin typeface="+mj-lt"/>
                  </a:rPr>
                  <a:t> emerges in the cavity, it is described by a superposition over cavity modes: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BA0BC5B-D6A5-2489-A872-E99DB81D7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72" y="3796812"/>
                <a:ext cx="8534400" cy="338554"/>
              </a:xfrm>
              <a:prstGeom prst="rect">
                <a:avLst/>
              </a:prstGeom>
              <a:blipFill>
                <a:blip r:embed="rId4"/>
                <a:stretch>
                  <a:fillRect l="-429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84B5F68-5B21-4792-814A-CD1779D28B8A}"/>
                  </a:ext>
                </a:extLst>
              </p:cNvPr>
              <p:cNvSpPr txBox="1"/>
              <p:nvPr/>
            </p:nvSpPr>
            <p:spPr>
              <a:xfrm>
                <a:off x="952435" y="4135366"/>
                <a:ext cx="7239130" cy="5188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b>
                                <m:r>
                                  <a:rPr lang="en-US" sz="1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†</m:t>
                            </m:r>
                          </m:sup>
                        </m:sSubSup>
                        <m:d>
                          <m:dPr>
                            <m:begChr m:val=""/>
                            <m:endChr m:val="⟩"/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n-US" sz="1600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</a:rPr>
                      <m:t>	</m:t>
                    </m:r>
                    <m:nary>
                      <m:naryPr>
                        <m:chr m:val="∑"/>
                        <m:supHide m:val="on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600" dirty="0">
                    <a:latin typeface="+mj-lt"/>
                  </a:rPr>
                  <a:t> for which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†</m:t>
                            </m:r>
                          </m:sup>
                        </m:sSubSup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b>
                        </m:sSub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endParaRPr lang="en-US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84B5F68-5B21-4792-814A-CD1779D28B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435" y="4135366"/>
                <a:ext cx="7239130" cy="518860"/>
              </a:xfrm>
              <a:prstGeom prst="rect">
                <a:avLst/>
              </a:prstGeom>
              <a:blipFill>
                <a:blip r:embed="rId5"/>
                <a:stretch>
                  <a:fillRect t="-88235" b="-14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A3DB930-0596-AFF8-19C6-3F5C7CD1716B}"/>
                  </a:ext>
                </a:extLst>
              </p:cNvPr>
              <p:cNvSpPr txBox="1"/>
              <p:nvPr/>
            </p:nvSpPr>
            <p:spPr>
              <a:xfrm>
                <a:off x="1767606" y="4730426"/>
                <a:ext cx="5623794" cy="374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16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ℰ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  <m:sSup>
                              <m:s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p>
                            </m:sSup>
                          </m:e>
                        </m:nary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16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ℰ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p>
                            </m:sSup>
                          </m:e>
                        </m:nary>
                      </m:e>
                    </m:d>
                  </m:oMath>
                </a14:m>
                <a:r>
                  <a:rPr lang="en-US" sz="1600" dirty="0"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A3DB930-0596-AFF8-19C6-3F5C7CD17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606" y="4730426"/>
                <a:ext cx="5623794" cy="374974"/>
              </a:xfrm>
              <a:prstGeom prst="rect">
                <a:avLst/>
              </a:prstGeom>
              <a:blipFill>
                <a:blip r:embed="rId6"/>
                <a:stretch>
                  <a:fillRect t="-91935" b="-148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19636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D81AD-7B26-53CD-095C-DC31522A3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Event Rate Calculation: QM Approach – Near-Monochromatic Limit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99715D-C579-7A41-F2F2-5485A5F7C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8CE6A4D-9DFA-5D48-5591-AB245483AB46}"/>
                  </a:ext>
                </a:extLst>
              </p:cNvPr>
              <p:cNvSpPr txBox="1"/>
              <p:nvPr/>
            </p:nvSpPr>
            <p:spPr>
              <a:xfrm>
                <a:off x="304800" y="1718846"/>
                <a:ext cx="8534400" cy="604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+mj-lt"/>
                  </a:rPr>
                  <a:t>If the decay photon state has dominant support around a characteristic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</m:oMath>
                </a14:m>
                <a:r>
                  <a:rPr lang="en-US" sz="1600" dirty="0">
                    <a:latin typeface="+mj-lt"/>
                  </a:rPr>
                  <a:t> and the cavity filters the field so that the effective local amplitude is narrowband: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8CE6A4D-9DFA-5D48-5591-AB245483AB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718846"/>
                <a:ext cx="8534400" cy="604396"/>
              </a:xfrm>
              <a:prstGeom prst="rect">
                <a:avLst/>
              </a:prstGeom>
              <a:blipFill>
                <a:blip r:embed="rId2"/>
                <a:stretch>
                  <a:fillRect l="-357" t="-2020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687C289-A65E-797A-F162-56C20D4629E3}"/>
                  </a:ext>
                </a:extLst>
              </p:cNvPr>
              <p:cNvSpPr txBox="1"/>
              <p:nvPr/>
            </p:nvSpPr>
            <p:spPr>
              <a:xfrm>
                <a:off x="1264803" y="2438400"/>
                <a:ext cx="6614394" cy="353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6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nary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eff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1600" dirty="0">
                    <a:latin typeface="+mj-lt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+mj-lt"/>
                  </a:rPr>
                  <a:t> being a slowly-varying envelope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687C289-A65E-797A-F162-56C20D4629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803" y="2438400"/>
                <a:ext cx="6614394" cy="353687"/>
              </a:xfrm>
              <a:prstGeom prst="rect">
                <a:avLst/>
              </a:prstGeom>
              <a:blipFill>
                <a:blip r:embed="rId3"/>
                <a:stretch>
                  <a:fillRect l="-2670" t="-100000" b="-16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5E214BB-D892-C239-4DA1-6D01A41DCC06}"/>
                  </a:ext>
                </a:extLst>
              </p:cNvPr>
              <p:cNvSpPr txBox="1"/>
              <p:nvPr/>
            </p:nvSpPr>
            <p:spPr>
              <a:xfrm>
                <a:off x="1767606" y="2977826"/>
                <a:ext cx="5623794" cy="359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ℰ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latin typeface="Cambria Math" panose="02040503050406030204" pitchFamily="18" charset="0"/>
                                    </a:rPr>
                                    <m:t>eff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5E214BB-D892-C239-4DA1-6D01A41DCC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606" y="2977826"/>
                <a:ext cx="5623794" cy="359650"/>
              </a:xfrm>
              <a:prstGeom prst="rect">
                <a:avLst/>
              </a:prstGeom>
              <a:blipFill>
                <a:blip r:embed="rId4"/>
                <a:stretch>
                  <a:fillRect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E94058-D669-970C-A7B2-A52969B733E9}"/>
                  </a:ext>
                </a:extLst>
              </p:cNvPr>
              <p:cNvSpPr txBox="1"/>
              <p:nvPr/>
            </p:nvSpPr>
            <p:spPr>
              <a:xfrm>
                <a:off x="304800" y="3505200"/>
                <a:ext cx="8534399" cy="699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ℰ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latin typeface="Cambria Math" panose="02040503050406030204" pitchFamily="18" charset="0"/>
                                    </a:rPr>
                                    <m:t>eff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𝑑𝑡𝑓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sSup>
                                    <m:sSup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  <m:d>
                                        <m:d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𝛾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E94058-D669-970C-A7B2-A52969B733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505200"/>
                <a:ext cx="8534399" cy="6992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1475396-8C2C-EFA0-A4F9-D2C3225862CA}"/>
                  </a:ext>
                </a:extLst>
              </p:cNvPr>
              <p:cNvSpPr txBox="1"/>
              <p:nvPr/>
            </p:nvSpPr>
            <p:spPr>
              <a:xfrm>
                <a:off x="304800" y="4272404"/>
                <a:ext cx="853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+mj-lt"/>
                  </a:rPr>
                  <a:t>For a quasi-stationary photon amplitude within a coherence time window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1600" dirty="0">
                    <a:latin typeface="+mj-lt"/>
                  </a:rPr>
                  <a:t>, i.e.,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)≈1</m:t>
                    </m:r>
                  </m:oMath>
                </a14:m>
                <a:r>
                  <a:rPr lang="en-US" sz="1600" dirty="0">
                    <a:latin typeface="+mj-lt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1600" dirty="0">
                    <a:latin typeface="+mj-lt"/>
                  </a:rPr>
                  <a:t>,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1475396-8C2C-EFA0-A4F9-D2C322586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272404"/>
                <a:ext cx="8534400" cy="584775"/>
              </a:xfrm>
              <a:prstGeom prst="rect">
                <a:avLst/>
              </a:prstGeom>
              <a:blipFill>
                <a:blip r:embed="rId6"/>
                <a:stretch>
                  <a:fillRect l="-357" t="-312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4A264DF-889C-E6F2-89B1-05F1F0339DB2}"/>
                  </a:ext>
                </a:extLst>
              </p:cNvPr>
              <p:cNvSpPr txBox="1"/>
              <p:nvPr/>
            </p:nvSpPr>
            <p:spPr>
              <a:xfrm>
                <a:off x="304800" y="4863306"/>
                <a:ext cx="8534399" cy="881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ℰ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600">
                                    <a:latin typeface="Cambria Math" panose="02040503050406030204" pitchFamily="18" charset="0"/>
                                  </a:rPr>
                                  <m:t>eff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num>
                              <m:den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groupChr>
                      <m:groupChrPr>
                        <m:chr m:val="→"/>
                        <m:vertJc m:val="bot"/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sub>
                        </m:sSub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groupCh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ℰ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600">
                                    <a:latin typeface="Cambria Math" panose="02040503050406030204" pitchFamily="18" charset="0"/>
                                  </a:rPr>
                                  <m:t>eff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>
                    <a:latin typeface="+mj-lt"/>
                  </a:rPr>
                  <a:t> (vs.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𝜂𝜏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>
                    <a:latin typeface="+mj-lt"/>
                  </a:rPr>
                  <a:t>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4A264DF-889C-E6F2-89B1-05F1F0339D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863306"/>
                <a:ext cx="8534399" cy="88113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7D23F86F-2903-C81A-6773-DF420C7A0949}"/>
              </a:ext>
            </a:extLst>
          </p:cNvPr>
          <p:cNvSpPr txBox="1"/>
          <p:nvPr/>
        </p:nvSpPr>
        <p:spPr>
          <a:xfrm>
            <a:off x="304800" y="57912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Both semi-classical and quantum mechanical approaches result in the same transition amplitude with appropriate parameter identification.</a:t>
            </a:r>
          </a:p>
        </p:txBody>
      </p:sp>
    </p:spTree>
    <p:extLst>
      <p:ext uri="{BB962C8B-B14F-4D97-AF65-F5344CB8AC3E}">
        <p14:creationId xmlns:p14="http://schemas.microsoft.com/office/powerpoint/2010/main" val="35751751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E38EAC-9DD1-2BBA-9946-51DA110BF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6E224-A2BC-AD12-7A9D-3F7F84A55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7FACEA-3ED0-56E6-55FC-FC3C913DA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7DC48AB-4AED-9A14-4C67-925230DC8E0F}"/>
              </a:ext>
            </a:extLst>
          </p:cNvPr>
          <p:cNvSpPr txBox="1"/>
          <p:nvPr/>
        </p:nvSpPr>
        <p:spPr>
          <a:xfrm>
            <a:off x="838200" y="1498191"/>
            <a:ext cx="7484934" cy="4369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28650" indent="-628650">
              <a:lnSpc>
                <a:spcPct val="200000"/>
              </a:lnSpc>
              <a:buAutoNum type="romanUcPeriod"/>
            </a:pPr>
            <a:r>
              <a:rPr lang="en-US" sz="3600" dirty="0">
                <a:solidFill>
                  <a:srgbClr val="1212FF"/>
                </a:solidFill>
                <a:latin typeface="+mj-lt"/>
              </a:rPr>
              <a:t>Introduction to the </a:t>
            </a:r>
            <a:r>
              <a:rPr lang="en-US" sz="3600" dirty="0" err="1">
                <a:solidFill>
                  <a:srgbClr val="1212FF"/>
                </a:solidFill>
                <a:latin typeface="+mj-lt"/>
              </a:rPr>
              <a:t>Transmon</a:t>
            </a:r>
            <a:r>
              <a:rPr lang="en-US" sz="3600" dirty="0">
                <a:solidFill>
                  <a:srgbClr val="1212FF"/>
                </a:solidFill>
                <a:latin typeface="+mj-lt"/>
              </a:rPr>
              <a:t> Qubit</a:t>
            </a:r>
          </a:p>
          <a:p>
            <a:pPr marL="628650" indent="-628650">
              <a:lnSpc>
                <a:spcPct val="200000"/>
              </a:lnSpc>
              <a:buAutoNum type="romanUcPeriod"/>
            </a:pPr>
            <a:r>
              <a:rPr lang="en-US" sz="3600" dirty="0">
                <a:solidFill>
                  <a:srgbClr val="1212FF"/>
                </a:solidFill>
                <a:latin typeface="+mj-lt"/>
              </a:rPr>
              <a:t>Detection of Decay Photons</a:t>
            </a:r>
          </a:p>
          <a:p>
            <a:pPr marL="628650" indent="-628650">
              <a:lnSpc>
                <a:spcPct val="200000"/>
              </a:lnSpc>
              <a:buAutoNum type="romanUcPeriod"/>
            </a:pPr>
            <a:r>
              <a:rPr lang="en-US" sz="3600" dirty="0">
                <a:solidFill>
                  <a:srgbClr val="1212FF"/>
                </a:solidFill>
                <a:latin typeface="+mj-lt"/>
              </a:rPr>
              <a:t>Physics Applications</a:t>
            </a:r>
          </a:p>
          <a:p>
            <a:pPr marL="628650" indent="-628650">
              <a:lnSpc>
                <a:spcPct val="200000"/>
              </a:lnSpc>
              <a:buAutoNum type="romanUcPeriod"/>
            </a:pPr>
            <a:r>
              <a:rPr lang="en-US" sz="3600" b="1" dirty="0">
                <a:solidFill>
                  <a:srgbClr val="1212FF"/>
                </a:solidFill>
                <a:latin typeface="+mj-lt"/>
              </a:rPr>
              <a:t>Conclusions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668DAF-DA51-44D6-E044-15883008F318}"/>
                  </a:ext>
                </a:extLst>
              </p:cNvPr>
              <p:cNvSpPr txBox="1"/>
              <p:nvPr/>
            </p:nvSpPr>
            <p:spPr>
              <a:xfrm>
                <a:off x="4253176" y="5860943"/>
                <a:ext cx="45860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8ABECAA-272E-75D9-D17E-7C244AE83D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176" y="5860943"/>
                <a:ext cx="4586024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52184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Take-Home Messages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71408F-45CA-DD02-814F-04334D6E8300}"/>
              </a:ext>
            </a:extLst>
          </p:cNvPr>
          <p:cNvSpPr txBox="1"/>
          <p:nvPr/>
        </p:nvSpPr>
        <p:spPr>
          <a:xfrm>
            <a:off x="7086600" y="5939135"/>
            <a:ext cx="1747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80008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Thank you!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3194597-E086-66E9-AB4D-81DF5E65034B}"/>
                  </a:ext>
                </a:extLst>
              </p:cNvPr>
              <p:cNvSpPr txBox="1"/>
              <p:nvPr/>
            </p:nvSpPr>
            <p:spPr>
              <a:xfrm>
                <a:off x="762000" y="2036841"/>
                <a:ext cx="7620000" cy="3373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96875" indent="-396875" algn="just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dirty="0">
                    <a:latin typeface="+mj-lt"/>
                  </a:rPr>
                  <a:t>The detection of dark matter signals using qubit sensors is an </a:t>
                </a:r>
                <a:r>
                  <a:rPr lang="en-US" b="1" dirty="0">
                    <a:solidFill>
                      <a:srgbClr val="3D3DFF"/>
                    </a:solidFill>
                    <a:latin typeface="+mj-lt"/>
                  </a:rPr>
                  <a:t>emerging field of research</a:t>
                </a:r>
                <a:r>
                  <a:rPr lang="en-US" dirty="0">
                    <a:latin typeface="+mj-lt"/>
                  </a:rPr>
                  <a:t>: ideal for the signals involving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3D3D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b="1" dirty="0">
                    <a:solidFill>
                      <a:srgbClr val="3D3DFF"/>
                    </a:solidFill>
                    <a:latin typeface="+mj-lt"/>
                  </a:rPr>
                  <a:t>eV-scale energy </a:t>
                </a:r>
                <a:r>
                  <a:rPr lang="en-US" dirty="0">
                    <a:latin typeface="+mj-lt"/>
                  </a:rPr>
                  <a:t>deposits.</a:t>
                </a:r>
              </a:p>
              <a:p>
                <a:pPr marL="396875" indent="-396875" algn="just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dirty="0">
                    <a:latin typeface="+mj-lt"/>
                  </a:rPr>
                  <a:t>Qubit sensors have </a:t>
                </a:r>
                <a:r>
                  <a:rPr lang="en-US" b="1" dirty="0">
                    <a:solidFill>
                      <a:srgbClr val="FF0000"/>
                    </a:solidFill>
                    <a:latin typeface="+mj-lt"/>
                  </a:rPr>
                  <a:t>potential to detect decay photon signals</a:t>
                </a:r>
              </a:p>
              <a:p>
                <a:pPr marL="854075" lvl="1" indent="-396875" algn="just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b="1" dirty="0">
                    <a:solidFill>
                      <a:srgbClr val="008A3E"/>
                    </a:solidFill>
                    <a:latin typeface="+mj-lt"/>
                  </a:rPr>
                  <a:t>Radiative DM decays </a:t>
                </a:r>
                <a:r>
                  <a:rPr lang="en-US" dirty="0">
                    <a:latin typeface="+mj-lt"/>
                  </a:rPr>
                  <a:t>may be probed with near-current quantum technologies, while </a:t>
                </a:r>
                <a:r>
                  <a:rPr lang="en-US" b="1" dirty="0">
                    <a:solidFill>
                      <a:srgbClr val="008A3E"/>
                    </a:solidFill>
                    <a:latin typeface="+mj-lt"/>
                  </a:rPr>
                  <a:t>C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8A3E"/>
                        </a:solidFill>
                        <a:latin typeface="Cambria Math" panose="02040503050406030204" pitchFamily="18" charset="0"/>
                      </a:rPr>
                      <m:t>𝝂</m:t>
                    </m:r>
                  </m:oMath>
                </a14:m>
                <a:r>
                  <a:rPr lang="en-US" b="1" dirty="0">
                    <a:solidFill>
                      <a:srgbClr val="008A3E"/>
                    </a:solidFill>
                    <a:latin typeface="+mj-lt"/>
                  </a:rPr>
                  <a:t>B radiative decays </a:t>
                </a:r>
                <a:r>
                  <a:rPr lang="en-US" dirty="0">
                    <a:latin typeface="+mj-lt"/>
                  </a:rPr>
                  <a:t>require ambitious scaling in qubit number and/or collective enhancement. </a:t>
                </a:r>
              </a:p>
              <a:p>
                <a:pPr marL="854075" lvl="1" indent="-396875" algn="just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dirty="0">
                    <a:latin typeface="+mj-lt"/>
                  </a:rPr>
                  <a:t>Potential </a:t>
                </a:r>
                <a:r>
                  <a:rPr lang="en-US" b="1" dirty="0">
                    <a:solidFill>
                      <a:srgbClr val="008A3E"/>
                    </a:solidFill>
                    <a:latin typeface="+mj-lt"/>
                  </a:rPr>
                  <a:t>enhancement strategies</a:t>
                </a:r>
                <a:r>
                  <a:rPr lang="en-US" dirty="0">
                    <a:latin typeface="+mj-lt"/>
                  </a:rPr>
                  <a:t>: Quantum mechanical algorithmic enhancement with Dicke-type qubit state preparation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3194597-E086-66E9-AB4D-81DF5E650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036841"/>
                <a:ext cx="7620000" cy="3373359"/>
              </a:xfrm>
              <a:prstGeom prst="rect">
                <a:avLst/>
              </a:prstGeom>
              <a:blipFill>
                <a:blip r:embed="rId2"/>
                <a:stretch>
                  <a:fillRect l="-480" r="-640" b="-1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170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828987D-C611-4E8E-B88E-DBD2CB637DBE}"/>
              </a:ext>
            </a:extLst>
          </p:cNvPr>
          <p:cNvSpPr txBox="1"/>
          <p:nvPr/>
        </p:nvSpPr>
        <p:spPr>
          <a:xfrm>
            <a:off x="2503163" y="2895600"/>
            <a:ext cx="41376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rgbClr val="E98517"/>
                </a:solidFill>
                <a:latin typeface="Amasis MT Pro Black" panose="02040A04050005020304" pitchFamily="18" charset="0"/>
              </a:rPr>
              <a:t>Bonus Slides</a:t>
            </a:r>
          </a:p>
        </p:txBody>
      </p:sp>
    </p:spTree>
    <p:extLst>
      <p:ext uri="{BB962C8B-B14F-4D97-AF65-F5344CB8AC3E}">
        <p14:creationId xmlns:p14="http://schemas.microsoft.com/office/powerpoint/2010/main" val="22066508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FD7C3-84B8-0898-C75B-5B586341D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Increasing Photon Residence Time in a Cavity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DC4FC8-12F6-172B-B952-C9EF8435B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28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89CA4CC-BC77-B654-D90A-F5B5541B06CF}"/>
                  </a:ext>
                </a:extLst>
              </p:cNvPr>
              <p:cNvSpPr txBox="1"/>
              <p:nvPr/>
            </p:nvSpPr>
            <p:spPr>
              <a:xfrm>
                <a:off x="304800" y="2186130"/>
                <a:ext cx="8534400" cy="4407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latin typeface="+mj-lt"/>
                  </a:rPr>
                  <a:t>Mean chord length of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1600" dirty="0">
                    <a:latin typeface="+mj-lt"/>
                  </a:rPr>
                  <a:t> btw successive wall collisions: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1600" dirty="0">
                    <a:latin typeface="+mj-lt"/>
                  </a:rPr>
                  <a:t> for a spherical cavity with radius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1600" dirty="0">
                    <a:latin typeface="+mj-lt"/>
                  </a:rPr>
                  <a:t>.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89CA4CC-BC77-B654-D90A-F5B5541B0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186130"/>
                <a:ext cx="8534400" cy="440762"/>
              </a:xfrm>
              <a:prstGeom prst="rect">
                <a:avLst/>
              </a:prstGeom>
              <a:blipFill>
                <a:blip r:embed="rId2"/>
                <a:stretch>
                  <a:fillRect l="-357" r="-643" b="-6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C8BF94-9A57-1F71-CB60-258FD0133B97}"/>
                  </a:ext>
                </a:extLst>
              </p:cNvPr>
              <p:cNvSpPr txBox="1"/>
              <p:nvPr/>
            </p:nvSpPr>
            <p:spPr>
              <a:xfrm>
                <a:off x="304800" y="2995718"/>
                <a:ext cx="8001000" cy="3596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latin typeface="+mj-lt"/>
                  </a:rPr>
                  <a:t>Photon intensity: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bounce</m:t>
                            </m:r>
                          </m:sub>
                        </m:sSub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</a:rPr>
                              <m:t>cav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1600" dirty="0">
                    <a:latin typeface="+mj-lt"/>
                  </a:rPr>
                  <a:t> with reflectivity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C8BF94-9A57-1F71-CB60-258FD0133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995718"/>
                <a:ext cx="8001000" cy="359650"/>
              </a:xfrm>
              <a:prstGeom prst="rect">
                <a:avLst/>
              </a:prstGeom>
              <a:blipFill>
                <a:blip r:embed="rId3"/>
                <a:stretch>
                  <a:fillRect l="-381" t="-1695" b="-18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E0E654D-3D4E-9684-DDFA-7364BB36453D}"/>
                  </a:ext>
                </a:extLst>
              </p:cNvPr>
              <p:cNvSpPr txBox="1"/>
              <p:nvPr/>
            </p:nvSpPr>
            <p:spPr>
              <a:xfrm>
                <a:off x="304800" y="3376718"/>
                <a:ext cx="8001000" cy="4953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latin typeface="+mj-lt"/>
                  </a:rPr>
                  <a:t>Cavity “lifetime” of a photon: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cav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bounce</m:t>
                            </m:r>
                          </m:sub>
                        </m:sSub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func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bounce</m:t>
                            </m:r>
                          </m:sub>
                        </m:sSub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⟨"/>
                            <m:endChr m:val="⟩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(1−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E0E654D-3D4E-9684-DDFA-7364BB3645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376718"/>
                <a:ext cx="8001000" cy="495392"/>
              </a:xfrm>
              <a:prstGeom prst="rect">
                <a:avLst/>
              </a:prstGeom>
              <a:blipFill>
                <a:blip r:embed="rId4"/>
                <a:stretch>
                  <a:fillRect l="-381" b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893B9008-4295-6FE8-1640-F3364263FCE3}"/>
              </a:ext>
            </a:extLst>
          </p:cNvPr>
          <p:cNvSpPr txBox="1"/>
          <p:nvPr/>
        </p:nvSpPr>
        <p:spPr>
          <a:xfrm>
            <a:off x="5410200" y="1852718"/>
            <a:ext cx="2660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using mean chord length theorem</a:t>
            </a: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AAA404F4-03E7-471C-4B94-4F49A3DBA260}"/>
              </a:ext>
            </a:extLst>
          </p:cNvPr>
          <p:cNvCxnSpPr>
            <a:cxnSpLocks/>
            <a:stCxn id="13" idx="1"/>
          </p:cNvCxnSpPr>
          <p:nvPr/>
        </p:nvCxnSpPr>
        <p:spPr>
          <a:xfrm rot="10800000" flipV="1">
            <a:off x="5181600" y="2006606"/>
            <a:ext cx="228600" cy="298167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25F454F-8A4E-BB04-2E5F-696B40A575B6}"/>
                  </a:ext>
                </a:extLst>
              </p:cNvPr>
              <p:cNvSpPr txBox="1"/>
              <p:nvPr/>
            </p:nvSpPr>
            <p:spPr>
              <a:xfrm>
                <a:off x="304800" y="2538518"/>
                <a:ext cx="8001000" cy="4623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latin typeface="+mj-lt"/>
                  </a:rPr>
                  <a:t>Mean time btw reflections: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bounce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⟨"/>
                            <m:endChr m:val="⟩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en-US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25F454F-8A4E-BB04-2E5F-696B40A575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538518"/>
                <a:ext cx="8001000" cy="462306"/>
              </a:xfrm>
              <a:prstGeom prst="rect">
                <a:avLst/>
              </a:prstGeom>
              <a:blipFill>
                <a:blip r:embed="rId5"/>
                <a:stretch>
                  <a:fillRect l="-381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71B7966-3100-4E92-0DAD-8664A8F5EE1B}"/>
                  </a:ext>
                </a:extLst>
              </p:cNvPr>
              <p:cNvSpPr txBox="1"/>
              <p:nvPr/>
            </p:nvSpPr>
            <p:spPr>
              <a:xfrm>
                <a:off x="331447" y="3878563"/>
                <a:ext cx="2487953" cy="8784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cav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0.22 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=0.99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2.2 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=0.999</m:t>
                            </m:r>
                          </m: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22 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=0.9999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71B7966-3100-4E92-0DAD-8664A8F5EE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447" y="3878563"/>
                <a:ext cx="2487953" cy="8784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201224B-14C3-109C-EB1D-5ACBEA856751}"/>
                  </a:ext>
                </a:extLst>
              </p:cNvPr>
              <p:cNvSpPr txBox="1"/>
              <p:nvPr/>
            </p:nvSpPr>
            <p:spPr>
              <a:xfrm>
                <a:off x="3200400" y="3885055"/>
                <a:ext cx="5638800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≳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0.999</m:t>
                    </m:r>
                  </m:oMath>
                </a14:m>
                <a:r>
                  <a:rPr lang="en-US" sz="1600" dirty="0">
                    <a:latin typeface="+mj-lt"/>
                  </a:rPr>
                  <a:t> allows photons to survive for the time interval greater than a </a:t>
                </a:r>
                <a:r>
                  <a:rPr lang="en-US" sz="1600" dirty="0" err="1">
                    <a:latin typeface="+mj-lt"/>
                  </a:rPr>
                  <a:t>transmon</a:t>
                </a:r>
                <a:r>
                  <a:rPr lang="en-US" sz="1600" dirty="0">
                    <a:latin typeface="+mj-lt"/>
                  </a:rPr>
                  <a:t> qubit coherence time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600" dirty="0">
                    <a:latin typeface="+mj-lt"/>
                  </a:rPr>
                  <a:t> Super-reflectivity engineering is possible, achieving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≳99.999%</m:t>
                    </m:r>
                  </m:oMath>
                </a14:m>
                <a:r>
                  <a:rPr lang="en-US" sz="1600" dirty="0">
                    <a:latin typeface="+mj-lt"/>
                  </a:rPr>
                  <a:t> </a:t>
                </a:r>
                <a:r>
                  <a:rPr lang="en-US" sz="1200" dirty="0">
                    <a:solidFill>
                      <a:srgbClr val="E98517"/>
                    </a:solidFill>
                    <a:latin typeface="+mj-lt"/>
                  </a:rPr>
                  <a:t>[Rempe, Thompson, Kimble, </a:t>
                </a:r>
                <a:r>
                  <a:rPr lang="en-US" sz="1200" dirty="0" err="1">
                    <a:solidFill>
                      <a:srgbClr val="E98517"/>
                    </a:solidFill>
                    <a:latin typeface="+mj-lt"/>
                  </a:rPr>
                  <a:t>Lalezari</a:t>
                </a:r>
                <a:r>
                  <a:rPr lang="en-US" sz="1200" dirty="0">
                    <a:solidFill>
                      <a:srgbClr val="E98517"/>
                    </a:solidFill>
                    <a:latin typeface="+mj-lt"/>
                  </a:rPr>
                  <a:t>, Optical Letters (1992)]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201224B-14C3-109C-EB1D-5ACBEA856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3885055"/>
                <a:ext cx="5638800" cy="1015663"/>
              </a:xfrm>
              <a:prstGeom prst="rect">
                <a:avLst/>
              </a:prstGeom>
              <a:blipFill>
                <a:blip r:embed="rId7"/>
                <a:stretch>
                  <a:fillRect l="-541" t="-1796" r="-108" b="-3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4BE4F034-C59F-372F-BF28-30927BBB1573}"/>
              </a:ext>
            </a:extLst>
          </p:cNvPr>
          <p:cNvSpPr txBox="1"/>
          <p:nvPr/>
        </p:nvSpPr>
        <p:spPr>
          <a:xfrm>
            <a:off x="304800" y="4995446"/>
            <a:ext cx="8534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+mj-lt"/>
              </a:rPr>
              <a:t>The reflective enclosure increases photon residence time, not photon energy or frequency.</a:t>
            </a:r>
          </a:p>
        </p:txBody>
      </p:sp>
    </p:spTree>
    <p:extLst>
      <p:ext uri="{BB962C8B-B14F-4D97-AF65-F5344CB8AC3E}">
        <p14:creationId xmlns:p14="http://schemas.microsoft.com/office/powerpoint/2010/main" val="2212990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D224A-DED6-0937-ACDF-E3729B1C5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Dark Matter Landscape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F2F65A-793E-588C-F947-14B952D7A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Left-Right Arrow 3">
            <a:extLst>
              <a:ext uri="{FF2B5EF4-FFF2-40B4-BE49-F238E27FC236}">
                <a16:creationId xmlns:a16="http://schemas.microsoft.com/office/drawing/2014/main" id="{7EC4F35A-58CD-6322-61D3-D2D05B3A1930}"/>
              </a:ext>
            </a:extLst>
          </p:cNvPr>
          <p:cNvSpPr/>
          <p:nvPr/>
        </p:nvSpPr>
        <p:spPr>
          <a:xfrm>
            <a:off x="304800" y="2178050"/>
            <a:ext cx="8534400" cy="152400"/>
          </a:xfrm>
          <a:prstGeom prst="left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5" name="직선 연결선 10">
            <a:extLst>
              <a:ext uri="{FF2B5EF4-FFF2-40B4-BE49-F238E27FC236}">
                <a16:creationId xmlns:a16="http://schemas.microsoft.com/office/drawing/2014/main" id="{4BE62821-A146-5C62-3592-7060A2FA83F9}"/>
              </a:ext>
            </a:extLst>
          </p:cNvPr>
          <p:cNvCxnSpPr/>
          <p:nvPr/>
        </p:nvCxnSpPr>
        <p:spPr>
          <a:xfrm>
            <a:off x="8645976" y="2046600"/>
            <a:ext cx="0" cy="4320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11">
            <a:extLst>
              <a:ext uri="{FF2B5EF4-FFF2-40B4-BE49-F238E27FC236}">
                <a16:creationId xmlns:a16="http://schemas.microsoft.com/office/drawing/2014/main" id="{95690AB1-68E3-A8BF-E305-0CD93D6EDA4B}"/>
              </a:ext>
            </a:extLst>
          </p:cNvPr>
          <p:cNvCxnSpPr/>
          <p:nvPr/>
        </p:nvCxnSpPr>
        <p:spPr>
          <a:xfrm>
            <a:off x="447287" y="2046600"/>
            <a:ext cx="0" cy="4320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12">
            <a:extLst>
              <a:ext uri="{FF2B5EF4-FFF2-40B4-BE49-F238E27FC236}">
                <a16:creationId xmlns:a16="http://schemas.microsoft.com/office/drawing/2014/main" id="{B93CA179-E189-B30C-B4E5-23D1B440822E}"/>
              </a:ext>
            </a:extLst>
          </p:cNvPr>
          <p:cNvCxnSpPr/>
          <p:nvPr/>
        </p:nvCxnSpPr>
        <p:spPr>
          <a:xfrm>
            <a:off x="2607527" y="2046600"/>
            <a:ext cx="0" cy="4320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13">
            <a:extLst>
              <a:ext uri="{FF2B5EF4-FFF2-40B4-BE49-F238E27FC236}">
                <a16:creationId xmlns:a16="http://schemas.microsoft.com/office/drawing/2014/main" id="{FC6C1C74-1BB0-5DFB-5433-BE77D3F46639}"/>
              </a:ext>
            </a:extLst>
          </p:cNvPr>
          <p:cNvCxnSpPr/>
          <p:nvPr/>
        </p:nvCxnSpPr>
        <p:spPr>
          <a:xfrm>
            <a:off x="3507527" y="2046600"/>
            <a:ext cx="0" cy="4320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14">
            <a:extLst>
              <a:ext uri="{FF2B5EF4-FFF2-40B4-BE49-F238E27FC236}">
                <a16:creationId xmlns:a16="http://schemas.microsoft.com/office/drawing/2014/main" id="{C78CDCF4-BE88-43AE-BCFA-3C9A70FF23D5}"/>
              </a:ext>
            </a:extLst>
          </p:cNvPr>
          <p:cNvCxnSpPr/>
          <p:nvPr/>
        </p:nvCxnSpPr>
        <p:spPr>
          <a:xfrm>
            <a:off x="4407527" y="2046600"/>
            <a:ext cx="0" cy="4320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15">
            <a:extLst>
              <a:ext uri="{FF2B5EF4-FFF2-40B4-BE49-F238E27FC236}">
                <a16:creationId xmlns:a16="http://schemas.microsoft.com/office/drawing/2014/main" id="{324B019B-BB1D-127A-8724-64C266C88D3D}"/>
              </a:ext>
            </a:extLst>
          </p:cNvPr>
          <p:cNvCxnSpPr/>
          <p:nvPr/>
        </p:nvCxnSpPr>
        <p:spPr>
          <a:xfrm>
            <a:off x="5307527" y="2046600"/>
            <a:ext cx="0" cy="4320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6">
            <a:extLst>
              <a:ext uri="{FF2B5EF4-FFF2-40B4-BE49-F238E27FC236}">
                <a16:creationId xmlns:a16="http://schemas.microsoft.com/office/drawing/2014/main" id="{E0FB0406-E3CF-0089-7CB2-E042150622F3}"/>
              </a:ext>
            </a:extLst>
          </p:cNvPr>
          <p:cNvCxnSpPr/>
          <p:nvPr/>
        </p:nvCxnSpPr>
        <p:spPr>
          <a:xfrm>
            <a:off x="6207527" y="2046600"/>
            <a:ext cx="0" cy="4320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모서리가 둥근 직사각형 30">
            <a:extLst>
              <a:ext uri="{FF2B5EF4-FFF2-40B4-BE49-F238E27FC236}">
                <a16:creationId xmlns:a16="http://schemas.microsoft.com/office/drawing/2014/main" id="{E1A88B95-AAC9-4E3F-217D-AF03A4E3A577}"/>
              </a:ext>
            </a:extLst>
          </p:cNvPr>
          <p:cNvSpPr/>
          <p:nvPr/>
        </p:nvSpPr>
        <p:spPr>
          <a:xfrm>
            <a:off x="4455020" y="2009529"/>
            <a:ext cx="1188000" cy="504000"/>
          </a:xfrm>
          <a:prstGeom prst="roundRect">
            <a:avLst>
              <a:gd name="adj" fmla="val 43636"/>
            </a:avLst>
          </a:prstGeom>
          <a:solidFill>
            <a:srgbClr val="0000FF">
              <a:alpha val="50000"/>
            </a:srgbClr>
          </a:solidFill>
          <a:ln w="254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13" name="모서리가 둥근 직사각형 31">
            <a:extLst>
              <a:ext uri="{FF2B5EF4-FFF2-40B4-BE49-F238E27FC236}">
                <a16:creationId xmlns:a16="http://schemas.microsoft.com/office/drawing/2014/main" id="{EDD3F1B9-B462-BA10-627D-EA2E2FEABEF7}"/>
              </a:ext>
            </a:extLst>
          </p:cNvPr>
          <p:cNvSpPr/>
          <p:nvPr/>
        </p:nvSpPr>
        <p:spPr>
          <a:xfrm>
            <a:off x="3554543" y="2010600"/>
            <a:ext cx="810000" cy="504000"/>
          </a:xfrm>
          <a:prstGeom prst="roundRect">
            <a:avLst>
              <a:gd name="adj" fmla="val 43636"/>
            </a:avLst>
          </a:prstGeom>
          <a:solidFill>
            <a:srgbClr val="00B0F0">
              <a:alpha val="50000"/>
            </a:srgbClr>
          </a:solidFill>
          <a:ln w="254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14" name="모서리가 둥근 직사각형 32">
            <a:extLst>
              <a:ext uri="{FF2B5EF4-FFF2-40B4-BE49-F238E27FC236}">
                <a16:creationId xmlns:a16="http://schemas.microsoft.com/office/drawing/2014/main" id="{BE84692F-7E26-338E-868D-12AE8F42441D}"/>
              </a:ext>
            </a:extLst>
          </p:cNvPr>
          <p:cNvSpPr/>
          <p:nvPr/>
        </p:nvSpPr>
        <p:spPr>
          <a:xfrm>
            <a:off x="2643743" y="2010600"/>
            <a:ext cx="810000" cy="504000"/>
          </a:xfrm>
          <a:prstGeom prst="roundRect">
            <a:avLst>
              <a:gd name="adj" fmla="val 43636"/>
            </a:avLst>
          </a:prstGeom>
          <a:solidFill>
            <a:srgbClr val="92D050">
              <a:alpha val="50000"/>
            </a:srgbClr>
          </a:solidFill>
          <a:ln w="254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92D050"/>
              </a:solidFill>
              <a:latin typeface="+mj-lt"/>
            </a:endParaRPr>
          </a:p>
        </p:txBody>
      </p:sp>
      <p:sp>
        <p:nvSpPr>
          <p:cNvPr id="15" name="모서리가 둥근 직사각형 33">
            <a:extLst>
              <a:ext uri="{FF2B5EF4-FFF2-40B4-BE49-F238E27FC236}">
                <a16:creationId xmlns:a16="http://schemas.microsoft.com/office/drawing/2014/main" id="{23B477AC-BBB1-50A1-74C6-B467BC434D1E}"/>
              </a:ext>
            </a:extLst>
          </p:cNvPr>
          <p:cNvSpPr/>
          <p:nvPr/>
        </p:nvSpPr>
        <p:spPr>
          <a:xfrm>
            <a:off x="472001" y="2010600"/>
            <a:ext cx="2088000" cy="504000"/>
          </a:xfrm>
          <a:prstGeom prst="roundRect">
            <a:avLst>
              <a:gd name="adj" fmla="val 43636"/>
            </a:avLst>
          </a:prstGeom>
          <a:solidFill>
            <a:srgbClr val="FFC000">
              <a:alpha val="50000"/>
            </a:srgbClr>
          </a:solidFill>
          <a:ln w="254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16" name="모서리가 둥근 직사각형 34">
            <a:extLst>
              <a:ext uri="{FF2B5EF4-FFF2-40B4-BE49-F238E27FC236}">
                <a16:creationId xmlns:a16="http://schemas.microsoft.com/office/drawing/2014/main" id="{E58B808D-E2FC-C73E-2C96-78602104C887}"/>
              </a:ext>
            </a:extLst>
          </p:cNvPr>
          <p:cNvSpPr/>
          <p:nvPr/>
        </p:nvSpPr>
        <p:spPr>
          <a:xfrm>
            <a:off x="5704031" y="2010600"/>
            <a:ext cx="1692000" cy="504000"/>
          </a:xfrm>
          <a:prstGeom prst="roundRect">
            <a:avLst>
              <a:gd name="adj" fmla="val 43636"/>
            </a:avLst>
          </a:prstGeom>
          <a:solidFill>
            <a:schemeClr val="accent3">
              <a:lumMod val="50000"/>
              <a:alpha val="50000"/>
            </a:schemeClr>
          </a:solidFill>
          <a:ln w="254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17" name="모서리가 둥근 직사각형 35">
            <a:extLst>
              <a:ext uri="{FF2B5EF4-FFF2-40B4-BE49-F238E27FC236}">
                <a16:creationId xmlns:a16="http://schemas.microsoft.com/office/drawing/2014/main" id="{A9203D53-EEC6-A571-CDEF-55CADBB4907A}"/>
              </a:ext>
            </a:extLst>
          </p:cNvPr>
          <p:cNvSpPr/>
          <p:nvPr/>
        </p:nvSpPr>
        <p:spPr>
          <a:xfrm>
            <a:off x="7435250" y="2010600"/>
            <a:ext cx="1296000" cy="504000"/>
          </a:xfrm>
          <a:prstGeom prst="roundRect">
            <a:avLst>
              <a:gd name="adj" fmla="val 43636"/>
            </a:avLst>
          </a:prstGeom>
          <a:solidFill>
            <a:schemeClr val="tx1">
              <a:alpha val="50000"/>
            </a:schemeClr>
          </a:solidFill>
          <a:ln w="254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0627C71-F5B1-ED6F-000E-0BABB6E22F72}"/>
                  </a:ext>
                </a:extLst>
              </p:cNvPr>
              <p:cNvSpPr txBox="1"/>
              <p:nvPr/>
            </p:nvSpPr>
            <p:spPr>
              <a:xfrm>
                <a:off x="310800" y="1733281"/>
                <a:ext cx="756000" cy="277311"/>
              </a:xfrm>
              <a:prstGeom prst="rect">
                <a:avLst/>
              </a:prstGeom>
              <a:noFill/>
            </p:spPr>
            <p:txBody>
              <a:bodyPr wrap="square" lIns="0" tIns="36000" rIns="0" bIns="3600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3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3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sz="1300" b="0" i="1" dirty="0" smtClean="0">
                            <a:latin typeface="Cambria Math" panose="02040503050406030204" pitchFamily="18" charset="0"/>
                          </a:rPr>
                          <m:t>−22</m:t>
                        </m:r>
                      </m:sup>
                    </m:sSup>
                    <m:r>
                      <a:rPr lang="en-US" altLang="ko-KR" sz="13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1300" dirty="0">
                    <a:latin typeface="+mj-lt"/>
                  </a:rPr>
                  <a:t>eV</a:t>
                </a:r>
                <a:endParaRPr lang="ko-KR" altLang="en-US" sz="1300" dirty="0">
                  <a:latin typeface="+mj-lt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0627C71-F5B1-ED6F-000E-0BABB6E22F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800" y="1733281"/>
                <a:ext cx="756000" cy="277311"/>
              </a:xfrm>
              <a:prstGeom prst="rect">
                <a:avLst/>
              </a:prstGeom>
              <a:blipFill>
                <a:blip r:embed="rId2"/>
                <a:stretch>
                  <a:fillRect l="-8065" t="-2174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6B4F9E4A-9C69-8D33-32F4-7FC8A623DFC3}"/>
              </a:ext>
            </a:extLst>
          </p:cNvPr>
          <p:cNvSpPr txBox="1"/>
          <p:nvPr/>
        </p:nvSpPr>
        <p:spPr>
          <a:xfrm>
            <a:off x="2411808" y="1733281"/>
            <a:ext cx="432000" cy="272758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 algn="ctr"/>
            <a:r>
              <a:rPr lang="en-US" altLang="ko-KR" sz="1300" dirty="0" err="1">
                <a:latin typeface="+mj-lt"/>
              </a:rPr>
              <a:t>keV</a:t>
            </a:r>
            <a:endParaRPr lang="ko-KR" altLang="en-US" sz="1300" dirty="0"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1B1787-0EB7-5A99-8949-17EC921CC1D6}"/>
              </a:ext>
            </a:extLst>
          </p:cNvPr>
          <p:cNvSpPr txBox="1"/>
          <p:nvPr/>
        </p:nvSpPr>
        <p:spPr>
          <a:xfrm>
            <a:off x="3300618" y="1733281"/>
            <a:ext cx="432000" cy="272758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 algn="ctr"/>
            <a:r>
              <a:rPr lang="en-US" altLang="ko-KR" sz="1300" dirty="0">
                <a:latin typeface="+mj-lt"/>
              </a:rPr>
              <a:t>MeV</a:t>
            </a:r>
            <a:endParaRPr lang="ko-KR" altLang="en-US" sz="1300" dirty="0"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90E701-29BB-0EF4-3F7B-5C49E698A625}"/>
              </a:ext>
            </a:extLst>
          </p:cNvPr>
          <p:cNvSpPr txBox="1"/>
          <p:nvPr/>
        </p:nvSpPr>
        <p:spPr>
          <a:xfrm>
            <a:off x="4174937" y="1733281"/>
            <a:ext cx="432000" cy="272758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 algn="ctr"/>
            <a:r>
              <a:rPr lang="en-US" altLang="ko-KR" sz="1300" dirty="0">
                <a:latin typeface="+mj-lt"/>
              </a:rPr>
              <a:t>GeV</a:t>
            </a:r>
            <a:endParaRPr lang="ko-KR" altLang="en-US" sz="1300" dirty="0"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81B3BB2-55B0-9743-AD6A-902227042EA4}"/>
              </a:ext>
            </a:extLst>
          </p:cNvPr>
          <p:cNvSpPr txBox="1"/>
          <p:nvPr/>
        </p:nvSpPr>
        <p:spPr>
          <a:xfrm>
            <a:off x="5086327" y="1733281"/>
            <a:ext cx="432000" cy="272758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 algn="ctr"/>
            <a:r>
              <a:rPr lang="en-US" altLang="ko-KR" sz="1300" dirty="0" err="1">
                <a:latin typeface="+mj-lt"/>
              </a:rPr>
              <a:t>TeV</a:t>
            </a:r>
            <a:endParaRPr lang="ko-KR" altLang="en-US" sz="1300" dirty="0"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576BF40-7028-59DD-7827-06A60168641B}"/>
              </a:ext>
            </a:extLst>
          </p:cNvPr>
          <p:cNvSpPr txBox="1"/>
          <p:nvPr/>
        </p:nvSpPr>
        <p:spPr>
          <a:xfrm>
            <a:off x="5999851" y="1733281"/>
            <a:ext cx="432000" cy="272758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 algn="ctr"/>
            <a:r>
              <a:rPr lang="en-US" altLang="ko-KR" sz="1300" dirty="0" err="1">
                <a:latin typeface="+mj-lt"/>
              </a:rPr>
              <a:t>PeV</a:t>
            </a:r>
            <a:endParaRPr lang="ko-KR" altLang="en-US" sz="13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F862459-4D5E-2B86-6546-20F41B3CA061}"/>
                  </a:ext>
                </a:extLst>
              </p:cNvPr>
              <p:cNvSpPr txBox="1"/>
              <p:nvPr/>
            </p:nvSpPr>
            <p:spPr>
              <a:xfrm>
                <a:off x="7337623" y="1733281"/>
                <a:ext cx="1501577" cy="276926"/>
              </a:xfrm>
              <a:prstGeom prst="rect">
                <a:avLst/>
              </a:prstGeom>
              <a:noFill/>
            </p:spPr>
            <p:txBody>
              <a:bodyPr wrap="square" lIns="0" tIns="36000" rIns="0" bIns="36000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altLang="ko-KR" sz="1300" b="0" i="1" smtClean="0">
                        <a:latin typeface="Cambria Math" panose="02040503050406030204" pitchFamily="18" charset="0"/>
                      </a:rPr>
                      <m:t>100</m:t>
                    </m:r>
                    <m:sSub>
                      <m:sSubPr>
                        <m:ctrlPr>
                          <a:rPr lang="en-US" altLang="ko-KR" sz="1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3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ko-KR" sz="1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⨀</m:t>
                        </m:r>
                      </m:sub>
                    </m:sSub>
                    <m:r>
                      <a:rPr lang="en-US" altLang="ko-KR" sz="1300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altLang="ko-KR" sz="1300" i="1" dirty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altLang="ko-KR" sz="1300" i="1" baseline="30000" dirty="0" smtClean="0">
                        <a:latin typeface="Cambria Math" panose="02040503050406030204" pitchFamily="18" charset="0"/>
                      </a:rPr>
                      <m:t>68</m:t>
                    </m:r>
                  </m:oMath>
                </a14:m>
                <a:r>
                  <a:rPr lang="en-US" altLang="ko-KR" sz="1300" dirty="0">
                    <a:latin typeface="+mj-lt"/>
                  </a:rPr>
                  <a:t> eV</a:t>
                </a:r>
                <a:endParaRPr lang="ko-KR" altLang="en-US" sz="1300" dirty="0">
                  <a:latin typeface="+mj-lt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F862459-4D5E-2B86-6546-20F41B3CA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7623" y="1733281"/>
                <a:ext cx="1501577" cy="276926"/>
              </a:xfrm>
              <a:prstGeom prst="rect">
                <a:avLst/>
              </a:prstGeom>
              <a:blipFill>
                <a:blip r:embed="rId3"/>
                <a:stretch>
                  <a:fillRect t="-2174" r="-6504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4A9B1152-E367-897F-8926-29B295BEEA45}"/>
              </a:ext>
            </a:extLst>
          </p:cNvPr>
          <p:cNvSpPr txBox="1"/>
          <p:nvPr/>
        </p:nvSpPr>
        <p:spPr>
          <a:xfrm>
            <a:off x="381000" y="2610050"/>
            <a:ext cx="1399614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E2A700"/>
                </a:solidFill>
                <a:latin typeface="+mj-lt"/>
              </a:rPr>
              <a:t>Ultralight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E2A700"/>
                </a:solidFill>
                <a:latin typeface="+mj-lt"/>
              </a:rPr>
              <a:t>Scalar field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E2A700"/>
                </a:solidFill>
                <a:latin typeface="+mj-lt"/>
              </a:rPr>
              <a:t>(QCD) </a:t>
            </a:r>
            <a:r>
              <a:rPr lang="en-US" sz="1400" dirty="0" err="1">
                <a:solidFill>
                  <a:srgbClr val="E2A700"/>
                </a:solidFill>
                <a:latin typeface="+mj-lt"/>
              </a:rPr>
              <a:t>Axion</a:t>
            </a:r>
            <a:endParaRPr lang="en-US" sz="1400" dirty="0">
              <a:solidFill>
                <a:srgbClr val="E2A700"/>
              </a:solidFill>
              <a:latin typeface="+mj-lt"/>
            </a:endParaRP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E2A700"/>
                </a:solidFill>
                <a:latin typeface="+mj-lt"/>
              </a:rPr>
              <a:t>Hidden photon</a:t>
            </a:r>
          </a:p>
          <a:p>
            <a:endParaRPr lang="en-US" sz="800" dirty="0">
              <a:solidFill>
                <a:srgbClr val="E2A700"/>
              </a:solidFill>
              <a:latin typeface="+mj-lt"/>
            </a:endParaRPr>
          </a:p>
          <a:p>
            <a:r>
              <a:rPr lang="en-US" sz="1400" dirty="0">
                <a:solidFill>
                  <a:srgbClr val="E2A700"/>
                </a:solidFill>
                <a:latin typeface="+mj-lt"/>
              </a:rPr>
              <a:t>Non-thermal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CEC0B44-84F5-8783-DB96-9B37D573E6ED}"/>
              </a:ext>
            </a:extLst>
          </p:cNvPr>
          <p:cNvSpPr txBox="1"/>
          <p:nvPr/>
        </p:nvSpPr>
        <p:spPr>
          <a:xfrm>
            <a:off x="2438400" y="2610050"/>
            <a:ext cx="111614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6EA234"/>
                </a:solidFill>
                <a:latin typeface="+mj-lt"/>
              </a:rPr>
              <a:t>Superlight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6EA234"/>
                </a:solidFill>
                <a:latin typeface="+mj-lt"/>
              </a:rPr>
              <a:t>WDM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6EA234"/>
                </a:solidFill>
                <a:latin typeface="+mj-lt"/>
              </a:rPr>
              <a:t>Sterile </a:t>
            </a:r>
            <a:r>
              <a:rPr lang="en-US" sz="1400" dirty="0">
                <a:solidFill>
                  <a:srgbClr val="6EA234"/>
                </a:solidFill>
                <a:latin typeface="+mj-lt"/>
                <a:sym typeface="Symbol" panose="05050102010706020507" pitchFamily="18" charset="2"/>
              </a:rPr>
              <a:t></a:t>
            </a:r>
            <a:endParaRPr lang="en-US" sz="1400" dirty="0">
              <a:solidFill>
                <a:srgbClr val="6EA234"/>
              </a:solidFill>
              <a:latin typeface="+mj-lt"/>
            </a:endParaRPr>
          </a:p>
          <a:p>
            <a:endParaRPr lang="en-US" sz="800" dirty="0">
              <a:solidFill>
                <a:srgbClr val="6EA234"/>
              </a:solidFill>
              <a:latin typeface="+mj-lt"/>
            </a:endParaRPr>
          </a:p>
          <a:p>
            <a:r>
              <a:rPr lang="en-US" sz="1400" dirty="0">
                <a:solidFill>
                  <a:srgbClr val="6EA234"/>
                </a:solidFill>
                <a:latin typeface="+mj-lt"/>
              </a:rPr>
              <a:t>May be thermal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37872B5-4E45-3A1B-1289-F44A2E63EF55}"/>
              </a:ext>
            </a:extLst>
          </p:cNvPr>
          <p:cNvSpPr txBox="1"/>
          <p:nvPr/>
        </p:nvSpPr>
        <p:spPr>
          <a:xfrm>
            <a:off x="3532057" y="2610050"/>
            <a:ext cx="10399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14A9DE"/>
                </a:solidFill>
                <a:latin typeface="+mj-lt"/>
              </a:rPr>
              <a:t>Light</a:t>
            </a:r>
          </a:p>
          <a:p>
            <a:endParaRPr lang="en-US" sz="800" dirty="0">
              <a:solidFill>
                <a:srgbClr val="14A9DE"/>
              </a:solidFill>
              <a:latin typeface="+mj-lt"/>
            </a:endParaRPr>
          </a:p>
          <a:p>
            <a:r>
              <a:rPr lang="en-US" sz="1400" dirty="0">
                <a:solidFill>
                  <a:srgbClr val="14A9DE"/>
                </a:solidFill>
                <a:latin typeface="+mj-lt"/>
              </a:rPr>
              <a:t>Particle DM can be thermal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9992D1F-19A6-620F-C8E9-66E8DB35B8D2}"/>
              </a:ext>
            </a:extLst>
          </p:cNvPr>
          <p:cNvSpPr txBox="1"/>
          <p:nvPr/>
        </p:nvSpPr>
        <p:spPr>
          <a:xfrm>
            <a:off x="4495800" y="2610050"/>
            <a:ext cx="1295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404F6"/>
                </a:solidFill>
                <a:latin typeface="+mj-lt"/>
              </a:rPr>
              <a:t>WIMP</a:t>
            </a:r>
          </a:p>
          <a:p>
            <a:pPr marL="114300" lvl="0" indent="-1143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404F6"/>
                </a:solidFill>
                <a:latin typeface="+mj-lt"/>
              </a:rPr>
              <a:t>Well-motivated</a:t>
            </a:r>
          </a:p>
          <a:p>
            <a:pPr marL="114300" lvl="0" indent="-1143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404F6"/>
                </a:solidFill>
                <a:latin typeface="+mj-lt"/>
              </a:rPr>
              <a:t>Extensively studied</a:t>
            </a:r>
          </a:p>
          <a:p>
            <a:endParaRPr lang="en-US" sz="800" dirty="0">
              <a:solidFill>
                <a:srgbClr val="0404F6"/>
              </a:solidFill>
              <a:latin typeface="+mj-lt"/>
            </a:endParaRPr>
          </a:p>
          <a:p>
            <a:r>
              <a:rPr lang="en-US" sz="1400" dirty="0">
                <a:solidFill>
                  <a:srgbClr val="0404F6"/>
                </a:solidFill>
                <a:latin typeface="+mj-lt"/>
              </a:rPr>
              <a:t>Thermal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F65EDA-8A86-11C1-9739-B849D802BBD1}"/>
              </a:ext>
            </a:extLst>
          </p:cNvPr>
          <p:cNvSpPr txBox="1"/>
          <p:nvPr/>
        </p:nvSpPr>
        <p:spPr>
          <a:xfrm>
            <a:off x="5715000" y="2619579"/>
            <a:ext cx="1828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rgbClr val="4C7E80"/>
                </a:solidFill>
                <a:latin typeface="+mj-lt"/>
              </a:rPr>
              <a:t>Superheavy</a:t>
            </a:r>
            <a:r>
              <a:rPr lang="en-US" sz="1400" b="1" dirty="0">
                <a:solidFill>
                  <a:srgbClr val="4C7E80"/>
                </a:solidFill>
                <a:latin typeface="+mj-lt"/>
              </a:rPr>
              <a:t>/Composite</a:t>
            </a:r>
          </a:p>
          <a:p>
            <a:pPr marL="114300" lvl="0" indent="-11430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4C7E80"/>
                </a:solidFill>
                <a:latin typeface="+mj-lt"/>
              </a:rPr>
              <a:t>Wimpzilla</a:t>
            </a:r>
            <a:endParaRPr lang="en-US" sz="1400" dirty="0">
              <a:solidFill>
                <a:srgbClr val="4C7E80"/>
              </a:solidFill>
              <a:latin typeface="+mj-lt"/>
            </a:endParaRPr>
          </a:p>
          <a:p>
            <a:pPr marL="114300" lvl="0" indent="-1143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4C7E80"/>
                </a:solidFill>
                <a:latin typeface="+mj-lt"/>
              </a:rPr>
              <a:t>Q-ball</a:t>
            </a:r>
          </a:p>
          <a:p>
            <a:pPr marL="114300" lvl="0" indent="-1143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4C7E80"/>
                </a:solidFill>
                <a:latin typeface="+mj-lt"/>
              </a:rPr>
              <a:t>Dark-quark nugget</a:t>
            </a:r>
          </a:p>
          <a:p>
            <a:endParaRPr lang="en-US" sz="800" dirty="0">
              <a:solidFill>
                <a:srgbClr val="4C7E80"/>
              </a:solidFill>
              <a:latin typeface="+mj-lt"/>
            </a:endParaRPr>
          </a:p>
          <a:p>
            <a:r>
              <a:rPr lang="en-US" sz="1400" dirty="0">
                <a:solidFill>
                  <a:srgbClr val="4C7E80"/>
                </a:solidFill>
                <a:latin typeface="+mj-lt"/>
              </a:rPr>
              <a:t>Non-thermal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7917978-9DA4-1A83-3D88-2108EFA274FC}"/>
              </a:ext>
            </a:extLst>
          </p:cNvPr>
          <p:cNvSpPr txBox="1"/>
          <p:nvPr/>
        </p:nvSpPr>
        <p:spPr>
          <a:xfrm>
            <a:off x="7391400" y="2610050"/>
            <a:ext cx="1447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585858"/>
                </a:solidFill>
                <a:latin typeface="+mj-lt"/>
              </a:rPr>
              <a:t>MACHO/Primordial BHs</a:t>
            </a:r>
            <a:endParaRPr lang="en-US" sz="1400" dirty="0">
              <a:solidFill>
                <a:srgbClr val="585858"/>
              </a:solidFill>
              <a:latin typeface="+mj-lt"/>
            </a:endParaRPr>
          </a:p>
          <a:p>
            <a:endParaRPr lang="en-US" sz="800" dirty="0">
              <a:solidFill>
                <a:srgbClr val="585858"/>
              </a:solidFill>
              <a:latin typeface="+mj-lt"/>
            </a:endParaRPr>
          </a:p>
          <a:p>
            <a:r>
              <a:rPr lang="en-US" sz="1400" dirty="0">
                <a:solidFill>
                  <a:srgbClr val="585858"/>
                </a:solidFill>
                <a:latin typeface="+mj-lt"/>
              </a:rPr>
              <a:t>Non-particle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9B60D0D-C3E3-58DE-D7A6-4E93D9AD16B4}"/>
              </a:ext>
            </a:extLst>
          </p:cNvPr>
          <p:cNvGrpSpPr/>
          <p:nvPr/>
        </p:nvGrpSpPr>
        <p:grpSpPr>
          <a:xfrm>
            <a:off x="4571999" y="4137405"/>
            <a:ext cx="3429001" cy="447180"/>
            <a:chOff x="4571999" y="4137405"/>
            <a:chExt cx="3429001" cy="447180"/>
          </a:xfrm>
        </p:grpSpPr>
        <p:sp>
          <p:nvSpPr>
            <p:cNvPr id="32" name="Left Brace 31">
              <a:extLst>
                <a:ext uri="{FF2B5EF4-FFF2-40B4-BE49-F238E27FC236}">
                  <a16:creationId xmlns:a16="http://schemas.microsoft.com/office/drawing/2014/main" id="{6233234F-5EE3-A84B-809E-6B012C6A324B}"/>
                </a:ext>
              </a:extLst>
            </p:cNvPr>
            <p:cNvSpPr/>
            <p:nvPr/>
          </p:nvSpPr>
          <p:spPr>
            <a:xfrm rot="16200000">
              <a:off x="4991748" y="3717656"/>
              <a:ext cx="106829" cy="946327"/>
            </a:xfrm>
            <a:prstGeom prst="leftBrace">
              <a:avLst>
                <a:gd name="adj1" fmla="val 112500"/>
                <a:gd name="adj2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74D7903-DB5D-5F49-C1E7-105F3C81CCE6}"/>
                </a:ext>
              </a:extLst>
            </p:cNvPr>
            <p:cNvSpPr txBox="1"/>
            <p:nvPr/>
          </p:nvSpPr>
          <p:spPr>
            <a:xfrm>
              <a:off x="5634326" y="4276808"/>
              <a:ext cx="23666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+mj-lt"/>
                </a:rPr>
                <a:t>Popular paradigm for decades</a:t>
              </a:r>
            </a:p>
          </p:txBody>
        </p:sp>
        <p:cxnSp>
          <p:nvCxnSpPr>
            <p:cNvPr id="40" name="Connector: Elbow 39">
              <a:extLst>
                <a:ext uri="{FF2B5EF4-FFF2-40B4-BE49-F238E27FC236}">
                  <a16:creationId xmlns:a16="http://schemas.microsoft.com/office/drawing/2014/main" id="{360800D0-0689-4DB5-680A-F9B71E035A11}"/>
                </a:ext>
              </a:extLst>
            </p:cNvPr>
            <p:cNvCxnSpPr>
              <a:stCxn id="33" idx="1"/>
              <a:endCxn id="32" idx="1"/>
            </p:cNvCxnSpPr>
            <p:nvPr/>
          </p:nvCxnSpPr>
          <p:spPr>
            <a:xfrm rot="10800000">
              <a:off x="5045164" y="4244235"/>
              <a:ext cx="589163" cy="186463"/>
            </a:xfrm>
            <a:prstGeom prst="bentConnector4">
              <a:avLst>
                <a:gd name="adj1" fmla="val 45467"/>
                <a:gd name="adj2" fmla="val -1009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A3AB330-1E18-D40E-7413-645E01F7E501}"/>
              </a:ext>
            </a:extLst>
          </p:cNvPr>
          <p:cNvGrpSpPr/>
          <p:nvPr/>
        </p:nvGrpSpPr>
        <p:grpSpPr>
          <a:xfrm>
            <a:off x="2538502" y="4135163"/>
            <a:ext cx="5081498" cy="1682588"/>
            <a:chOff x="2538502" y="4135163"/>
            <a:chExt cx="5081498" cy="1682588"/>
          </a:xfrm>
        </p:grpSpPr>
        <p:sp>
          <p:nvSpPr>
            <p:cNvPr id="34" name="Left Brace 33">
              <a:extLst>
                <a:ext uri="{FF2B5EF4-FFF2-40B4-BE49-F238E27FC236}">
                  <a16:creationId xmlns:a16="http://schemas.microsoft.com/office/drawing/2014/main" id="{2D241378-1436-3DA2-3D42-8A445569BE7F}"/>
                </a:ext>
              </a:extLst>
            </p:cNvPr>
            <p:cNvSpPr/>
            <p:nvPr/>
          </p:nvSpPr>
          <p:spPr>
            <a:xfrm rot="16200000">
              <a:off x="3419600" y="3254065"/>
              <a:ext cx="106829" cy="1869025"/>
            </a:xfrm>
            <a:prstGeom prst="leftBrace">
              <a:avLst>
                <a:gd name="adj1" fmla="val 112500"/>
                <a:gd name="adj2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64C84FC-C36A-63AD-484A-DB7ECBD04213}"/>
                </a:ext>
              </a:extLst>
            </p:cNvPr>
            <p:cNvSpPr txBox="1"/>
            <p:nvPr/>
          </p:nvSpPr>
          <p:spPr>
            <a:xfrm>
              <a:off x="2743200" y="4648200"/>
              <a:ext cx="487680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4625" indent="-174625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+mj-lt"/>
                </a:rPr>
                <a:t>Using emerging quantum device technologies / e-recoil: </a:t>
              </a:r>
              <a:r>
                <a:rPr lang="en-US" sz="1400" dirty="0" err="1">
                  <a:latin typeface="+mj-lt"/>
                </a:rPr>
                <a:t>SuperCDMS</a:t>
              </a:r>
              <a:r>
                <a:rPr lang="en-US" sz="1400" dirty="0">
                  <a:latin typeface="+mj-lt"/>
                </a:rPr>
                <a:t>, SENSEI, </a:t>
              </a:r>
              <a:r>
                <a:rPr lang="en-US" sz="1400" dirty="0" err="1">
                  <a:latin typeface="+mj-lt"/>
                </a:rPr>
                <a:t>HeRALD</a:t>
              </a:r>
              <a:r>
                <a:rPr lang="en-US" sz="1400" dirty="0">
                  <a:latin typeface="+mj-lt"/>
                </a:rPr>
                <a:t>, SPICE, GLIMPES (graphene Josephson Junction-based device tech. </a:t>
              </a:r>
              <a:r>
                <a:rPr lang="en-US" sz="1200" dirty="0">
                  <a:solidFill>
                    <a:srgbClr val="E98517"/>
                  </a:solidFill>
                  <a:latin typeface="+mj-lt"/>
                </a:rPr>
                <a:t>[</a:t>
              </a:r>
              <a:r>
                <a:rPr lang="en-US" sz="1200" b="1" dirty="0">
                  <a:solidFill>
                    <a:srgbClr val="E98517"/>
                  </a:solidFill>
                  <a:latin typeface="+mj-lt"/>
                </a:rPr>
                <a:t>DK</a:t>
              </a:r>
              <a:r>
                <a:rPr lang="en-US" sz="1200" dirty="0">
                  <a:solidFill>
                    <a:srgbClr val="E98517"/>
                  </a:solidFill>
                  <a:latin typeface="+mj-lt"/>
                </a:rPr>
                <a:t>, Park, Fong, Lee, PRD (2025); Jeong, </a:t>
              </a:r>
              <a:r>
                <a:rPr lang="en-US" sz="1200" b="1" dirty="0">
                  <a:solidFill>
                    <a:srgbClr val="E98517"/>
                  </a:solidFill>
                  <a:latin typeface="+mj-lt"/>
                </a:rPr>
                <a:t>DK</a:t>
              </a:r>
              <a:r>
                <a:rPr lang="en-US" sz="1200" dirty="0">
                  <a:solidFill>
                    <a:srgbClr val="E98517"/>
                  </a:solidFill>
                  <a:latin typeface="+mj-lt"/>
                </a:rPr>
                <a:t>, Park, arXiv:2604.18704]</a:t>
              </a:r>
              <a:r>
                <a:rPr lang="en-US" sz="1400" dirty="0">
                  <a:latin typeface="+mj-lt"/>
                </a:rPr>
                <a:t>), </a:t>
              </a:r>
              <a:r>
                <a:rPr lang="en-US" sz="1400" dirty="0" err="1">
                  <a:latin typeface="+mj-lt"/>
                </a:rPr>
                <a:t>etc</a:t>
              </a:r>
              <a:endParaRPr lang="en-US" sz="1400" dirty="0">
                <a:latin typeface="+mj-lt"/>
              </a:endParaRPr>
            </a:p>
            <a:p>
              <a:pPr marL="174625" indent="-174625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+mj-lt"/>
                </a:rPr>
                <a:t>Devices are sensitive to </a:t>
              </a:r>
              <a:r>
                <a:rPr lang="en-US" sz="1400" dirty="0">
                  <a:solidFill>
                    <a:srgbClr val="3D3DFF"/>
                  </a:solidFill>
                  <a:latin typeface="+mj-lt"/>
                </a:rPr>
                <a:t>sub-</a:t>
              </a:r>
              <a:r>
                <a:rPr lang="en-US" sz="1400" dirty="0" err="1">
                  <a:solidFill>
                    <a:srgbClr val="3D3DFF"/>
                  </a:solidFill>
                  <a:latin typeface="+mj-lt"/>
                </a:rPr>
                <a:t>meV</a:t>
              </a:r>
              <a:r>
                <a:rPr lang="en-US" sz="1400" dirty="0">
                  <a:solidFill>
                    <a:srgbClr val="3D3DFF"/>
                  </a:solidFill>
                  <a:latin typeface="+mj-lt"/>
                </a:rPr>
                <a:t> to eV-scale energy </a:t>
              </a:r>
              <a:r>
                <a:rPr lang="en-US" sz="1400" dirty="0">
                  <a:latin typeface="+mj-lt"/>
                </a:rPr>
                <a:t>deposits</a:t>
              </a:r>
            </a:p>
          </p:txBody>
        </p:sp>
        <p:cxnSp>
          <p:nvCxnSpPr>
            <p:cNvPr id="42" name="Connector: Elbow 41">
              <a:extLst>
                <a:ext uri="{FF2B5EF4-FFF2-40B4-BE49-F238E27FC236}">
                  <a16:creationId xmlns:a16="http://schemas.microsoft.com/office/drawing/2014/main" id="{FB46448C-8B49-2290-7675-0CF5F296517C}"/>
                </a:ext>
              </a:extLst>
            </p:cNvPr>
            <p:cNvCxnSpPr>
              <a:cxnSpLocks/>
              <a:stCxn id="35" idx="1"/>
              <a:endCxn id="34" idx="1"/>
            </p:cNvCxnSpPr>
            <p:nvPr/>
          </p:nvCxnSpPr>
          <p:spPr>
            <a:xfrm rot="10800000" flipH="1">
              <a:off x="2743199" y="4241992"/>
              <a:ext cx="729815" cy="990984"/>
            </a:xfrm>
            <a:prstGeom prst="bentConnector4">
              <a:avLst>
                <a:gd name="adj1" fmla="val -12106"/>
                <a:gd name="adj2" fmla="val 82087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B424836-EE93-D21B-29C3-920AE116192A}"/>
              </a:ext>
            </a:extLst>
          </p:cNvPr>
          <p:cNvGrpSpPr/>
          <p:nvPr/>
        </p:nvGrpSpPr>
        <p:grpSpPr>
          <a:xfrm>
            <a:off x="405408" y="1651837"/>
            <a:ext cx="2337792" cy="4748963"/>
            <a:chOff x="405408" y="1651837"/>
            <a:chExt cx="2337792" cy="4748963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4A9754D-C187-EA1B-FD90-1FD80590B393}"/>
                </a:ext>
              </a:extLst>
            </p:cNvPr>
            <p:cNvSpPr/>
            <p:nvPr/>
          </p:nvSpPr>
          <p:spPr>
            <a:xfrm>
              <a:off x="1673483" y="1905000"/>
              <a:ext cx="168141" cy="70505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0B64E483-9718-87F7-38D0-3670F9406E63}"/>
                    </a:ext>
                  </a:extLst>
                </p:cNvPr>
                <p:cNvSpPr txBox="1"/>
                <p:nvPr/>
              </p:nvSpPr>
              <p:spPr>
                <a:xfrm>
                  <a:off x="1375133" y="1651837"/>
                  <a:ext cx="762000" cy="272758"/>
                </a:xfrm>
                <a:prstGeom prst="rect">
                  <a:avLst/>
                </a:prstGeom>
                <a:noFill/>
              </p:spPr>
              <p:txBody>
                <a:bodyPr wrap="square" lIns="0" tIns="36000" rIns="0" bIns="36000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ko-KR" altLang="en-US" sz="1300" i="1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</a14:m>
                  <a:r>
                    <a:rPr lang="en-US" altLang="ko-KR" sz="1300" dirty="0">
                      <a:latin typeface="+mj-lt"/>
                    </a:rPr>
                    <a:t>eV scale</a:t>
                  </a:r>
                  <a:endParaRPr lang="ko-KR" altLang="en-US" sz="13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0B64E483-9718-87F7-38D0-3670F9406E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5133" y="1651837"/>
                  <a:ext cx="762000" cy="272758"/>
                </a:xfrm>
                <a:prstGeom prst="rect">
                  <a:avLst/>
                </a:prstGeom>
                <a:blipFill>
                  <a:blip r:embed="rId4"/>
                  <a:stretch>
                    <a:fillRect t="-6667" r="-4800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210FE4E-4F4C-240E-77ED-D8796F231F5C}"/>
                </a:ext>
              </a:extLst>
            </p:cNvPr>
            <p:cNvSpPr txBox="1"/>
            <p:nvPr/>
          </p:nvSpPr>
          <p:spPr>
            <a:xfrm>
              <a:off x="405408" y="4708029"/>
              <a:ext cx="2337792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4625" indent="-174625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+mj-lt"/>
                </a:rPr>
                <a:t>Bosonic dark matter conversion/absorption. </a:t>
              </a:r>
              <a:r>
                <a:rPr lang="en-US" sz="1200" dirty="0">
                  <a:solidFill>
                    <a:srgbClr val="E98517"/>
                  </a:solidFill>
                  <a:latin typeface="+mj-lt"/>
                </a:rPr>
                <a:t>[Chen, Fukuda, Inada, </a:t>
              </a:r>
              <a:r>
                <a:rPr lang="en-US" sz="1200" dirty="0" err="1">
                  <a:solidFill>
                    <a:srgbClr val="E98517"/>
                  </a:solidFill>
                  <a:latin typeface="+mj-lt"/>
                </a:rPr>
                <a:t>Moroi</a:t>
              </a:r>
              <a:r>
                <a:rPr lang="en-US" sz="1200" dirty="0">
                  <a:solidFill>
                    <a:srgbClr val="E98517"/>
                  </a:solidFill>
                  <a:latin typeface="+mj-lt"/>
                </a:rPr>
                <a:t>, Nitta, </a:t>
              </a:r>
              <a:r>
                <a:rPr lang="en-US" sz="1200" dirty="0" err="1">
                  <a:solidFill>
                    <a:srgbClr val="E98517"/>
                  </a:solidFill>
                  <a:latin typeface="+mj-lt"/>
                </a:rPr>
                <a:t>Sichanugrist</a:t>
              </a:r>
              <a:r>
                <a:rPr lang="en-US" sz="1200" dirty="0">
                  <a:solidFill>
                    <a:srgbClr val="E98517"/>
                  </a:solidFill>
                  <a:latin typeface="+mj-lt"/>
                </a:rPr>
                <a:t>, PRL (2023), PRD (2024); He, He, Li, Gao, Feng, Zheng, Wei, PRD (2025)]</a:t>
              </a:r>
              <a:endParaRPr lang="en-US" sz="1400" dirty="0">
                <a:latin typeface="+mj-lt"/>
              </a:endParaRPr>
            </a:p>
            <a:p>
              <a:pPr marL="174625" indent="-174625"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rgbClr val="FF0000"/>
                  </a:solidFill>
                  <a:latin typeface="+mj-lt"/>
                </a:rPr>
                <a:t>Decaying dark matter scenario (our work)</a:t>
              </a:r>
            </a:p>
          </p:txBody>
        </p:sp>
        <p:cxnSp>
          <p:nvCxnSpPr>
            <p:cNvPr id="31" name="Connector: Elbow 30">
              <a:extLst>
                <a:ext uri="{FF2B5EF4-FFF2-40B4-BE49-F238E27FC236}">
                  <a16:creationId xmlns:a16="http://schemas.microsoft.com/office/drawing/2014/main" id="{CCBDFD04-C1BB-D156-2BC6-7C526A6B957D}"/>
                </a:ext>
              </a:extLst>
            </p:cNvPr>
            <p:cNvCxnSpPr>
              <a:cxnSpLocks/>
              <a:stCxn id="38" idx="1"/>
              <a:endCxn id="36" idx="2"/>
            </p:cNvCxnSpPr>
            <p:nvPr/>
          </p:nvCxnSpPr>
          <p:spPr>
            <a:xfrm rot="10800000" flipH="1">
              <a:off x="405408" y="2610051"/>
              <a:ext cx="1352146" cy="2944365"/>
            </a:xfrm>
            <a:prstGeom prst="bentConnector4">
              <a:avLst>
                <a:gd name="adj1" fmla="val -7779"/>
                <a:gd name="adj2" fmla="val 38462"/>
              </a:avLst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7708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03291-3630-3CB2-E863-4285DF06D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51A87D-604F-D8D7-2567-B0BF9156F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11F8B4E-42F7-7F7F-9E7C-0B8D1A9D3332}"/>
              </a:ext>
            </a:extLst>
          </p:cNvPr>
          <p:cNvSpPr txBox="1"/>
          <p:nvPr/>
        </p:nvSpPr>
        <p:spPr>
          <a:xfrm>
            <a:off x="838200" y="1498191"/>
            <a:ext cx="7657737" cy="4369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28650" indent="-628650">
              <a:lnSpc>
                <a:spcPct val="200000"/>
              </a:lnSpc>
              <a:buAutoNum type="romanUcPeriod"/>
            </a:pPr>
            <a:r>
              <a:rPr lang="en-US" sz="3600" b="1" dirty="0">
                <a:solidFill>
                  <a:srgbClr val="1212FF"/>
                </a:solidFill>
                <a:latin typeface="+mj-lt"/>
              </a:rPr>
              <a:t>Introduction to the </a:t>
            </a:r>
            <a:r>
              <a:rPr lang="en-US" sz="3600" b="1" dirty="0" err="1">
                <a:solidFill>
                  <a:srgbClr val="1212FF"/>
                </a:solidFill>
                <a:latin typeface="+mj-lt"/>
              </a:rPr>
              <a:t>Transmon</a:t>
            </a:r>
            <a:r>
              <a:rPr lang="en-US" sz="3600" b="1" dirty="0">
                <a:solidFill>
                  <a:srgbClr val="1212FF"/>
                </a:solidFill>
                <a:latin typeface="+mj-lt"/>
              </a:rPr>
              <a:t> Qubit</a:t>
            </a:r>
          </a:p>
          <a:p>
            <a:pPr marL="628650" indent="-628650">
              <a:lnSpc>
                <a:spcPct val="200000"/>
              </a:lnSpc>
              <a:buAutoNum type="romanUcPeriod"/>
            </a:pPr>
            <a:r>
              <a:rPr lang="en-US" sz="3600" dirty="0">
                <a:solidFill>
                  <a:srgbClr val="1212FF"/>
                </a:solidFill>
                <a:latin typeface="+mj-lt"/>
              </a:rPr>
              <a:t>Detection of Decay Photons</a:t>
            </a:r>
          </a:p>
          <a:p>
            <a:pPr marL="628650" indent="-628650">
              <a:lnSpc>
                <a:spcPct val="200000"/>
              </a:lnSpc>
              <a:buAutoNum type="romanUcPeriod"/>
            </a:pPr>
            <a:r>
              <a:rPr lang="en-US" sz="3600" dirty="0">
                <a:solidFill>
                  <a:srgbClr val="1212FF"/>
                </a:solidFill>
                <a:latin typeface="+mj-lt"/>
              </a:rPr>
              <a:t>Physics Applications</a:t>
            </a:r>
          </a:p>
          <a:p>
            <a:pPr marL="628650" indent="-628650">
              <a:lnSpc>
                <a:spcPct val="200000"/>
              </a:lnSpc>
              <a:buAutoNum type="romanUcPeriod"/>
            </a:pPr>
            <a:r>
              <a:rPr lang="en-US" sz="3600" dirty="0">
                <a:solidFill>
                  <a:srgbClr val="1212FF"/>
                </a:solidFill>
                <a:latin typeface="+mj-lt"/>
              </a:rPr>
              <a:t>Conclusions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8ABECAA-272E-75D9-D17E-7C244AE83DCB}"/>
                  </a:ext>
                </a:extLst>
              </p:cNvPr>
              <p:cNvSpPr txBox="1"/>
              <p:nvPr/>
            </p:nvSpPr>
            <p:spPr>
              <a:xfrm>
                <a:off x="4253176" y="5860943"/>
                <a:ext cx="45860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8ABECAA-272E-75D9-D17E-7C244AE83D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176" y="5860943"/>
                <a:ext cx="4586024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4280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A3488-162D-DC43-0450-D70743042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LC Harmonic Oscillator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916979-B86A-25FC-2C6D-23AB4C320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C6A64D-CCEB-EEAC-6B4F-44EF350ED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362" y="1905000"/>
            <a:ext cx="8059275" cy="17052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2FA385D-F15B-757C-DB72-50ED8FD73ACA}"/>
                  </a:ext>
                </a:extLst>
              </p:cNvPr>
              <p:cNvSpPr txBox="1"/>
              <p:nvPr/>
            </p:nvSpPr>
            <p:spPr>
              <a:xfrm>
                <a:off x="3200400" y="4440794"/>
                <a:ext cx="1829732" cy="648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𝐿𝐶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2FA385D-F15B-757C-DB72-50ED8FD73A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4440794"/>
                <a:ext cx="1829732" cy="6481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BFBA8C-25D8-5D24-08A0-5E3C6D278E72}"/>
                  </a:ext>
                </a:extLst>
              </p:cNvPr>
              <p:cNvSpPr txBox="1"/>
              <p:nvPr/>
            </p:nvSpPr>
            <p:spPr>
              <a:xfrm>
                <a:off x="1044735" y="4440794"/>
                <a:ext cx="1563697" cy="648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BFBA8C-25D8-5D24-08A0-5E3C6D278E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735" y="4440794"/>
                <a:ext cx="1563697" cy="6481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D9DA9D-851D-29C6-6169-EDDCB38E62AF}"/>
                  </a:ext>
                </a:extLst>
              </p:cNvPr>
              <p:cNvSpPr txBox="1"/>
              <p:nvPr/>
            </p:nvSpPr>
            <p:spPr>
              <a:xfrm>
                <a:off x="6303011" y="4440794"/>
                <a:ext cx="1240789" cy="664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𝐿𝐶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D9DA9D-851D-29C6-6169-EDDCB38E62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011" y="4440794"/>
                <a:ext cx="1240789" cy="6646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DD99E7D-C887-6A8C-5DAD-7ABDB62D4561}"/>
              </a:ext>
            </a:extLst>
          </p:cNvPr>
          <p:cNvCxnSpPr/>
          <p:nvPr/>
        </p:nvCxnSpPr>
        <p:spPr>
          <a:xfrm>
            <a:off x="5105400" y="4773097"/>
            <a:ext cx="990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9310CEA-EAE1-561F-0F4C-1E903CA0D064}"/>
              </a:ext>
            </a:extLst>
          </p:cNvPr>
          <p:cNvSpPr txBox="1"/>
          <p:nvPr/>
        </p:nvSpPr>
        <p:spPr>
          <a:xfrm>
            <a:off x="5022742" y="4107181"/>
            <a:ext cx="11332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Resonance </a:t>
            </a:r>
          </a:p>
          <a:p>
            <a:pPr algn="ctr"/>
            <a:r>
              <a:rPr lang="en-US" sz="1600" dirty="0">
                <a:latin typeface="+mj-lt"/>
              </a:rPr>
              <a:t>frequency</a:t>
            </a:r>
          </a:p>
        </p:txBody>
      </p:sp>
    </p:spTree>
    <p:extLst>
      <p:ext uri="{BB962C8B-B14F-4D97-AF65-F5344CB8AC3E}">
        <p14:creationId xmlns:p14="http://schemas.microsoft.com/office/powerpoint/2010/main" val="2139965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9DFCB-C9D6-4574-F579-180010D71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Driven LC Circuit and Resonant Absorption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764704-BC6E-2EF5-C5ED-FDEA4BCF2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A15B1E4-41F3-8D2C-9397-FF71E4834CAD}"/>
              </a:ext>
            </a:extLst>
          </p:cNvPr>
          <p:cNvGrpSpPr>
            <a:grpSpLocks noChangeAspect="1"/>
          </p:cNvGrpSpPr>
          <p:nvPr/>
        </p:nvGrpSpPr>
        <p:grpSpPr>
          <a:xfrm>
            <a:off x="1371600" y="1754937"/>
            <a:ext cx="2670185" cy="2011680"/>
            <a:chOff x="533400" y="2667000"/>
            <a:chExt cx="2933158" cy="22098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26872AF-D86F-C1CB-433B-DA338B02B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2667000"/>
              <a:ext cx="2856958" cy="215188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D34CD16-2BF0-4884-14EA-43BA4B13935C}"/>
                </a:ext>
              </a:extLst>
            </p:cNvPr>
            <p:cNvSpPr/>
            <p:nvPr/>
          </p:nvSpPr>
          <p:spPr>
            <a:xfrm>
              <a:off x="533400" y="4648200"/>
              <a:ext cx="5334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A316C37-2B33-DFC7-87D8-B2612EDB10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752600"/>
            <a:ext cx="2501982" cy="17221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1C3000B-F682-02C0-7400-CB68D54B619E}"/>
                  </a:ext>
                </a:extLst>
              </p:cNvPr>
              <p:cNvSpPr txBox="1"/>
              <p:nvPr/>
            </p:nvSpPr>
            <p:spPr>
              <a:xfrm>
                <a:off x="674966" y="3850011"/>
                <a:ext cx="3366819" cy="648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𝑑𝑄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𝐿𝐶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ℰ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1C3000B-F682-02C0-7400-CB68D54B61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66" y="3850011"/>
                <a:ext cx="3366819" cy="6481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2C2138C-2A70-249A-3A5F-C6A49B902D67}"/>
                  </a:ext>
                </a:extLst>
              </p:cNvPr>
              <p:cNvSpPr txBox="1"/>
              <p:nvPr/>
            </p:nvSpPr>
            <p:spPr>
              <a:xfrm>
                <a:off x="4343400" y="3989408"/>
                <a:ext cx="28094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⁡(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2C2138C-2A70-249A-3A5F-C6A49B902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3989408"/>
                <a:ext cx="2809487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2F287AA-EDDC-98AF-D03B-F6D61629AD8F}"/>
                  </a:ext>
                </a:extLst>
              </p:cNvPr>
              <p:cNvSpPr txBox="1"/>
              <p:nvPr/>
            </p:nvSpPr>
            <p:spPr>
              <a:xfrm>
                <a:off x="1143000" y="4623194"/>
                <a:ext cx="3519232" cy="9628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ℰ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2F287AA-EDDC-98AF-D03B-F6D61629A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623194"/>
                <a:ext cx="3519232" cy="9628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8D9369D-AAA5-6CA4-5D96-6D727AF26DFF}"/>
                  </a:ext>
                </a:extLst>
              </p:cNvPr>
              <p:cNvSpPr txBox="1"/>
              <p:nvPr/>
            </p:nvSpPr>
            <p:spPr>
              <a:xfrm>
                <a:off x="5828109" y="4644698"/>
                <a:ext cx="2912977" cy="6810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𝜒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8D9369D-AAA5-6CA4-5D96-6D727AF26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8109" y="4644698"/>
                <a:ext cx="2912977" cy="6810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CCD6EF4-9A01-3557-20A3-57B17FD7397E}"/>
              </a:ext>
            </a:extLst>
          </p:cNvPr>
          <p:cNvCxnSpPr/>
          <p:nvPr/>
        </p:nvCxnSpPr>
        <p:spPr>
          <a:xfrm>
            <a:off x="4730858" y="5011653"/>
            <a:ext cx="990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E907FA1-95BA-5C6F-8FB2-A3657EB093A6}"/>
              </a:ext>
            </a:extLst>
          </p:cNvPr>
          <p:cNvSpPr txBox="1"/>
          <p:nvPr/>
        </p:nvSpPr>
        <p:spPr>
          <a:xfrm>
            <a:off x="4561256" y="4616783"/>
            <a:ext cx="1307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Fourier space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AB8808-B2C2-9F21-69B4-F30D795F0825}"/>
              </a:ext>
            </a:extLst>
          </p:cNvPr>
          <p:cNvSpPr txBox="1"/>
          <p:nvPr/>
        </p:nvSpPr>
        <p:spPr>
          <a:xfrm>
            <a:off x="304800" y="5867400"/>
            <a:ext cx="853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A weak microwave signal is most efficiently absorbed when its frequency matches the LC resonance.</a:t>
            </a:r>
          </a:p>
        </p:txBody>
      </p:sp>
    </p:spTree>
    <p:extLst>
      <p:ext uri="{BB962C8B-B14F-4D97-AF65-F5344CB8AC3E}">
        <p14:creationId xmlns:p14="http://schemas.microsoft.com/office/powerpoint/2010/main" val="4183773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D826C-35B9-E654-EB89-A79BC720C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Mechanical LC Harmonic Oscillator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1EFFFE-9FD3-5F33-D233-E6B7460CC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0E88C9-9F54-F0A2-BB7D-EB7215CE3B25}"/>
              </a:ext>
            </a:extLst>
          </p:cNvPr>
          <p:cNvSpPr txBox="1"/>
          <p:nvPr/>
        </p:nvSpPr>
        <p:spPr>
          <a:xfrm>
            <a:off x="533400" y="1905000"/>
            <a:ext cx="290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latin typeface="+mj-lt"/>
              </a:rPr>
              <a:t>Quantization of the LC circuit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C8362F1-327C-3C47-2267-CCA21A6817AD}"/>
                  </a:ext>
                </a:extLst>
              </p:cNvPr>
              <p:cNvSpPr txBox="1"/>
              <p:nvPr/>
            </p:nvSpPr>
            <p:spPr>
              <a:xfrm>
                <a:off x="2648572" y="2631349"/>
                <a:ext cx="3855671" cy="40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C8362F1-327C-3C47-2267-CCA21A681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8572" y="2631349"/>
                <a:ext cx="3855671" cy="404983"/>
              </a:xfrm>
              <a:prstGeom prst="rect">
                <a:avLst/>
              </a:prstGeom>
              <a:blipFill>
                <a:blip r:embed="rId2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3860DED-9BD9-92B7-2BCB-238FDC7F46F7}"/>
                  </a:ext>
                </a:extLst>
              </p:cNvPr>
              <p:cNvSpPr txBox="1"/>
              <p:nvPr/>
            </p:nvSpPr>
            <p:spPr>
              <a:xfrm>
                <a:off x="1507170" y="3352800"/>
                <a:ext cx="6138475" cy="7304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=0,1,2,…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3860DED-9BD9-92B7-2BCB-238FDC7F4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170" y="3352800"/>
                <a:ext cx="6138475" cy="7304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20F2545-8213-CBF2-F652-46675378D257}"/>
                  </a:ext>
                </a:extLst>
              </p:cNvPr>
              <p:cNvSpPr txBox="1"/>
              <p:nvPr/>
            </p:nvSpPr>
            <p:spPr>
              <a:xfrm>
                <a:off x="2758184" y="4431268"/>
                <a:ext cx="37678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>
                    <a:latin typeface="+mj-lt"/>
                    <a:ea typeface="Cambria Math" panose="02040503050406030204" pitchFamily="18" charset="0"/>
                  </a:rPr>
                  <a:t>Photon-number states: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d>
                      <m:dPr>
                        <m:begChr m:val="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d>
                      <m:dPr>
                        <m:begChr m:val="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…</m:t>
                    </m:r>
                  </m:oMath>
                </a14:m>
                <a:endParaRPr lang="en-US" dirty="0">
                  <a:latin typeface="+mj-lt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20F2545-8213-CBF2-F652-46675378D2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8184" y="4431268"/>
                <a:ext cx="3767891" cy="369332"/>
              </a:xfrm>
              <a:prstGeom prst="rect">
                <a:avLst/>
              </a:prstGeom>
              <a:blipFill>
                <a:blip r:embed="rId4"/>
                <a:stretch>
                  <a:fillRect l="-1292" t="-119672" r="-3231" b="-183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6900DA-6784-DD88-E613-2F2E38E80393}"/>
                  </a:ext>
                </a:extLst>
              </p:cNvPr>
              <p:cNvSpPr txBox="1"/>
              <p:nvPr/>
            </p:nvSpPr>
            <p:spPr>
              <a:xfrm>
                <a:off x="304800" y="5376446"/>
                <a:ext cx="853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3D3DFF"/>
                    </a:solidFill>
                    <a:latin typeface="+mj-lt"/>
                  </a:rPr>
                  <a:t>A quantized LC circuit has discrete photon-number states separated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3D3D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3D3D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solidFill>
                              <a:srgbClr val="3D3D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3D3DFF"/>
                    </a:solidFill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6900DA-6784-DD88-E613-2F2E38E80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376446"/>
                <a:ext cx="8534400" cy="369332"/>
              </a:xfrm>
              <a:prstGeom prst="rect">
                <a:avLst/>
              </a:prstGeom>
              <a:blipFill>
                <a:blip r:embed="rId5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7828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3D8E3-5338-E0B8-271E-A2D77ECEE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LC Oscillator Not Good For a Qubit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B550D4-ACA3-55CE-214B-1D0A7933B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242E8C-8BDB-01E0-A509-2EFDFA6A2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903" y="2207519"/>
            <a:ext cx="2312697" cy="26721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C4B5C3-714E-EEAF-41F7-3FB8A59D52F1}"/>
                  </a:ext>
                </a:extLst>
              </p:cNvPr>
              <p:cNvSpPr txBox="1"/>
              <p:nvPr/>
            </p:nvSpPr>
            <p:spPr>
              <a:xfrm>
                <a:off x="3810000" y="2207519"/>
                <a:ext cx="45860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C4B5C3-714E-EEAF-41F7-3FB8A59D5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2207519"/>
                <a:ext cx="458602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BABCAC9-1449-F6A2-1E97-CA684AFF9683}"/>
              </a:ext>
            </a:extLst>
          </p:cNvPr>
          <p:cNvCxnSpPr/>
          <p:nvPr/>
        </p:nvCxnSpPr>
        <p:spPr>
          <a:xfrm flipV="1">
            <a:off x="3505200" y="4191000"/>
            <a:ext cx="0" cy="4572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36199D3-8DAB-D20C-C04F-7C97010789C4}"/>
              </a:ext>
            </a:extLst>
          </p:cNvPr>
          <p:cNvCxnSpPr/>
          <p:nvPr/>
        </p:nvCxnSpPr>
        <p:spPr>
          <a:xfrm flipV="1">
            <a:off x="3505200" y="3711360"/>
            <a:ext cx="0" cy="4572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73038F2-4D4F-6B75-81AB-59251102F1CE}"/>
              </a:ext>
            </a:extLst>
          </p:cNvPr>
          <p:cNvCxnSpPr/>
          <p:nvPr/>
        </p:nvCxnSpPr>
        <p:spPr>
          <a:xfrm flipV="1">
            <a:off x="3505200" y="3254160"/>
            <a:ext cx="0" cy="4572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AEAE8C7-16E8-99BD-DAA4-E93FBC550290}"/>
              </a:ext>
            </a:extLst>
          </p:cNvPr>
          <p:cNvCxnSpPr/>
          <p:nvPr/>
        </p:nvCxnSpPr>
        <p:spPr>
          <a:xfrm flipV="1">
            <a:off x="3505200" y="2782470"/>
            <a:ext cx="0" cy="4572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E78C06F-3122-11F6-A468-E737857B6051}"/>
                  </a:ext>
                </a:extLst>
              </p:cNvPr>
              <p:cNvSpPr txBox="1"/>
              <p:nvPr/>
            </p:nvSpPr>
            <p:spPr>
              <a:xfrm>
                <a:off x="3962400" y="3055004"/>
                <a:ext cx="45860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d>
                        <m:dPr>
                          <m:begChr m:val="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d>
                        <m:dPr>
                          <m:begChr m:val="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d>
                        <m:dPr>
                          <m:begChr m:val="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d>
                        <m:dPr>
                          <m:begChr m:val="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d>
                        <m:dPr>
                          <m:begChr m:val="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E78C06F-3122-11F6-A468-E737857B60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3055004"/>
                <a:ext cx="4586024" cy="369332"/>
              </a:xfrm>
              <a:prstGeom prst="rect">
                <a:avLst/>
              </a:prstGeom>
              <a:blipFill>
                <a:blip r:embed="rId4"/>
                <a:stretch>
                  <a:fillRect l="-1729" t="-119672" r="-5319" b="-183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8B6101D-36FE-6D22-B95C-A80D7FB4D258}"/>
                  </a:ext>
                </a:extLst>
              </p:cNvPr>
              <p:cNvSpPr txBox="1"/>
              <p:nvPr/>
            </p:nvSpPr>
            <p:spPr>
              <a:xfrm>
                <a:off x="4800600" y="3902489"/>
                <a:ext cx="9144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8B6101D-36FE-6D22-B95C-A80D7FB4D2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902489"/>
                <a:ext cx="9144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2302F486-7E92-A7F7-C0C7-7E570BDF27EB}"/>
              </a:ext>
            </a:extLst>
          </p:cNvPr>
          <p:cNvCxnSpPr>
            <a:stCxn id="15" idx="0"/>
          </p:cNvCxnSpPr>
          <p:nvPr/>
        </p:nvCxnSpPr>
        <p:spPr>
          <a:xfrm rot="16200000" flipV="1">
            <a:off x="4754356" y="3399045"/>
            <a:ext cx="549689" cy="457200"/>
          </a:xfrm>
          <a:prstGeom prst="curvedConnector3">
            <a:avLst>
              <a:gd name="adj1" fmla="val 37753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BA39716-47CD-6285-D4ED-464FF7F8A053}"/>
                  </a:ext>
                </a:extLst>
              </p:cNvPr>
              <p:cNvSpPr txBox="1"/>
              <p:nvPr/>
            </p:nvSpPr>
            <p:spPr>
              <a:xfrm>
                <a:off x="6248400" y="3902489"/>
                <a:ext cx="9144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BA39716-47CD-6285-D4ED-464FF7F8A0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3902489"/>
                <a:ext cx="9144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31C00D41-E79C-B3DA-F477-2ECADCDB986C}"/>
              </a:ext>
            </a:extLst>
          </p:cNvPr>
          <p:cNvCxnSpPr>
            <a:stCxn id="19" idx="0"/>
          </p:cNvCxnSpPr>
          <p:nvPr/>
        </p:nvCxnSpPr>
        <p:spPr>
          <a:xfrm rot="16200000" flipV="1">
            <a:off x="6202156" y="3399045"/>
            <a:ext cx="549689" cy="457200"/>
          </a:xfrm>
          <a:prstGeom prst="curvedConnector3">
            <a:avLst>
              <a:gd name="adj1" fmla="val 37753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6848D50-4982-55CB-E84B-8504DC8BEF7E}"/>
                  </a:ext>
                </a:extLst>
              </p:cNvPr>
              <p:cNvSpPr txBox="1"/>
              <p:nvPr/>
            </p:nvSpPr>
            <p:spPr>
              <a:xfrm>
                <a:off x="7722897" y="3884724"/>
                <a:ext cx="9144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6848D50-4982-55CB-E84B-8504DC8BEF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2897" y="3884724"/>
                <a:ext cx="91440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DFE540DF-0841-FBF0-E839-668C6DDAD193}"/>
              </a:ext>
            </a:extLst>
          </p:cNvPr>
          <p:cNvCxnSpPr>
            <a:stCxn id="21" idx="0"/>
          </p:cNvCxnSpPr>
          <p:nvPr/>
        </p:nvCxnSpPr>
        <p:spPr>
          <a:xfrm rot="16200000" flipV="1">
            <a:off x="7676653" y="3381280"/>
            <a:ext cx="549689" cy="457200"/>
          </a:xfrm>
          <a:prstGeom prst="curvedConnector3">
            <a:avLst>
              <a:gd name="adj1" fmla="val 37753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2226D7B-B75A-3899-CC96-CF3E1C8C9510}"/>
                  </a:ext>
                </a:extLst>
              </p:cNvPr>
              <p:cNvSpPr txBox="1"/>
              <p:nvPr/>
            </p:nvSpPr>
            <p:spPr>
              <a:xfrm>
                <a:off x="304800" y="5257800"/>
                <a:ext cx="8534400" cy="792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1600" dirty="0">
                    <a:solidFill>
                      <a:srgbClr val="008A3E"/>
                    </a:solidFill>
                    <a:latin typeface="+mj-lt"/>
                  </a:rPr>
                  <a:t>Good resonator, not a good qubit because the lowest two states cannot be selectively used.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1600" dirty="0">
                    <a:solidFill>
                      <a:srgbClr val="008A3E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→ </a:t>
                </a:r>
                <a:r>
                  <a:rPr lang="en-US" sz="1600" dirty="0">
                    <a:solidFill>
                      <a:srgbClr val="008A3E"/>
                    </a:solidFill>
                    <a:latin typeface="+mj-lt"/>
                  </a:rPr>
                  <a:t>Needing a system giving an anharmonic spectrum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008A3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smtClean="0">
                            <a:solidFill>
                              <a:srgbClr val="008A3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8A3E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1600" i="1" smtClean="0">
                            <a:solidFill>
                              <a:srgbClr val="008A3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sz="1600" b="0" i="1" smtClean="0">
                            <a:solidFill>
                              <a:srgbClr val="008A3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 smtClean="0">
                        <a:solidFill>
                          <a:srgbClr val="008A3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1600" i="1">
                            <a:solidFill>
                              <a:srgbClr val="008A3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008A3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8A3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1600" i="1">
                            <a:solidFill>
                              <a:srgbClr val="008A3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sz="1600" b="0" i="1" smtClean="0">
                            <a:solidFill>
                              <a:srgbClr val="008A3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600" dirty="0">
                  <a:solidFill>
                    <a:srgbClr val="008A3E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2226D7B-B75A-3899-CC96-CF3E1C8C9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257800"/>
                <a:ext cx="8534400" cy="792140"/>
              </a:xfrm>
              <a:prstGeom prst="rect">
                <a:avLst/>
              </a:prstGeom>
              <a:blipFill>
                <a:blip r:embed="rId8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EAC4CFF-86FA-9A24-BD00-9AFA36DA21D3}"/>
                  </a:ext>
                </a:extLst>
              </p:cNvPr>
              <p:cNvSpPr txBox="1"/>
              <p:nvPr/>
            </p:nvSpPr>
            <p:spPr>
              <a:xfrm>
                <a:off x="3505200" y="4495283"/>
                <a:ext cx="461408" cy="323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EAC4CFF-86FA-9A24-BD00-9AFA36DA21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4495283"/>
                <a:ext cx="461408" cy="323165"/>
              </a:xfrm>
              <a:prstGeom prst="rect">
                <a:avLst/>
              </a:prstGeom>
              <a:blipFill>
                <a:blip r:embed="rId9"/>
                <a:stretch>
                  <a:fillRect l="-51316" t="-111321" r="-73684" b="-173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24D7134-4F61-4956-9DD7-8C47435CF13F}"/>
                  </a:ext>
                </a:extLst>
              </p:cNvPr>
              <p:cNvSpPr txBox="1"/>
              <p:nvPr/>
            </p:nvSpPr>
            <p:spPr>
              <a:xfrm>
                <a:off x="3505200" y="4020235"/>
                <a:ext cx="461408" cy="323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24D7134-4F61-4956-9DD7-8C47435CF1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4020235"/>
                <a:ext cx="461408" cy="323165"/>
              </a:xfrm>
              <a:prstGeom prst="rect">
                <a:avLst/>
              </a:prstGeom>
              <a:blipFill>
                <a:blip r:embed="rId10"/>
                <a:stretch>
                  <a:fillRect l="-51316" t="-109259" r="-73684" b="-16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F2707D2-E37E-5B5D-D355-BBAC7877EBF4}"/>
                  </a:ext>
                </a:extLst>
              </p:cNvPr>
              <p:cNvSpPr txBox="1"/>
              <p:nvPr/>
            </p:nvSpPr>
            <p:spPr>
              <a:xfrm>
                <a:off x="3500992" y="3563035"/>
                <a:ext cx="461408" cy="323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F2707D2-E37E-5B5D-D355-BBAC7877E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0992" y="3563035"/>
                <a:ext cx="461408" cy="323165"/>
              </a:xfrm>
              <a:prstGeom prst="rect">
                <a:avLst/>
              </a:prstGeom>
              <a:blipFill>
                <a:blip r:embed="rId11"/>
                <a:stretch>
                  <a:fillRect l="-51316" t="-109259" r="-75000" b="-16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3FE5FF9-8F3A-812F-3230-2D19CA32377A}"/>
                  </a:ext>
                </a:extLst>
              </p:cNvPr>
              <p:cNvSpPr txBox="1"/>
              <p:nvPr/>
            </p:nvSpPr>
            <p:spPr>
              <a:xfrm>
                <a:off x="3505200" y="3105835"/>
                <a:ext cx="461408" cy="323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3FE5FF9-8F3A-812F-3230-2D19CA323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3105835"/>
                <a:ext cx="461408" cy="323165"/>
              </a:xfrm>
              <a:prstGeom prst="rect">
                <a:avLst/>
              </a:prstGeom>
              <a:blipFill>
                <a:blip r:embed="rId12"/>
                <a:stretch>
                  <a:fillRect l="-51316" t="-109259" r="-73684" b="-16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49BEB26-B682-9EAB-920E-1EE0FBFCB5B0}"/>
                  </a:ext>
                </a:extLst>
              </p:cNvPr>
              <p:cNvSpPr txBox="1"/>
              <p:nvPr/>
            </p:nvSpPr>
            <p:spPr>
              <a:xfrm>
                <a:off x="3500992" y="2590800"/>
                <a:ext cx="461408" cy="323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49BEB26-B682-9EAB-920E-1EE0FBFCB5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0992" y="2590800"/>
                <a:ext cx="461408" cy="323165"/>
              </a:xfrm>
              <a:prstGeom prst="rect">
                <a:avLst/>
              </a:prstGeom>
              <a:blipFill>
                <a:blip r:embed="rId13"/>
                <a:stretch>
                  <a:fillRect l="-51316" t="-111321" r="-75000" b="-173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5937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52DB7-BDF5-8275-71DA-03DC18C6E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Josephson Junction as a Nonlinear Inductor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307BA8-5505-DF82-C900-570005D99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E3D057A-943D-1D66-6B30-30DF59B1535A}"/>
                  </a:ext>
                </a:extLst>
              </p:cNvPr>
              <p:cNvSpPr txBox="1"/>
              <p:nvPr/>
            </p:nvSpPr>
            <p:spPr>
              <a:xfrm>
                <a:off x="3012188" y="1905000"/>
                <a:ext cx="347248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E3D057A-943D-1D66-6B30-30DF59B15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2188" y="1905000"/>
                <a:ext cx="3472489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24B834BE-AB58-ECD4-B9BA-32AE0142F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905467"/>
            <a:ext cx="2254075" cy="12336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0DDF4C3-50D8-6715-AAAD-6740A0D1552E}"/>
                  </a:ext>
                </a:extLst>
              </p:cNvPr>
              <p:cNvSpPr txBox="1"/>
              <p:nvPr/>
            </p:nvSpPr>
            <p:spPr>
              <a:xfrm>
                <a:off x="5029200" y="2612414"/>
                <a:ext cx="3328283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0DDF4C3-50D8-6715-AAAD-6740A0D155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2612414"/>
                <a:ext cx="3328283" cy="61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eft Brace 7">
            <a:extLst>
              <a:ext uri="{FF2B5EF4-FFF2-40B4-BE49-F238E27FC236}">
                <a16:creationId xmlns:a16="http://schemas.microsoft.com/office/drawing/2014/main" id="{1A499737-12FB-F7A0-4C5D-1FB030868BEB}"/>
              </a:ext>
            </a:extLst>
          </p:cNvPr>
          <p:cNvSpPr/>
          <p:nvPr/>
        </p:nvSpPr>
        <p:spPr>
          <a:xfrm rot="16200000">
            <a:off x="6134100" y="3162767"/>
            <a:ext cx="190500" cy="723900"/>
          </a:xfrm>
          <a:prstGeom prst="leftBrace">
            <a:avLst>
              <a:gd name="adj1" fmla="val 93750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6670D3D7-F637-9649-07BC-85AB9A64132A}"/>
              </a:ext>
            </a:extLst>
          </p:cNvPr>
          <p:cNvSpPr/>
          <p:nvPr/>
        </p:nvSpPr>
        <p:spPr>
          <a:xfrm rot="16200000">
            <a:off x="7181849" y="3029416"/>
            <a:ext cx="190501" cy="990600"/>
          </a:xfrm>
          <a:prstGeom prst="leftBrace">
            <a:avLst>
              <a:gd name="adj1" fmla="val 93750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B12AB2-599F-5DE0-17B2-15151B6F8D51}"/>
              </a:ext>
            </a:extLst>
          </p:cNvPr>
          <p:cNvSpPr txBox="1"/>
          <p:nvPr/>
        </p:nvSpPr>
        <p:spPr>
          <a:xfrm>
            <a:off x="2514600" y="4102152"/>
            <a:ext cx="2884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For constructing LC oscillator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E7D211-DFCF-FF3E-AF88-166F3EB7BE84}"/>
              </a:ext>
            </a:extLst>
          </p:cNvPr>
          <p:cNvSpPr txBox="1"/>
          <p:nvPr/>
        </p:nvSpPr>
        <p:spPr>
          <a:xfrm>
            <a:off x="4876800" y="4683435"/>
            <a:ext cx="2555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For unequal level spacing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978DA9A-B12C-7FB9-5430-FF47344BAD62}"/>
              </a:ext>
            </a:extLst>
          </p:cNvPr>
          <p:cNvCxnSpPr>
            <a:stCxn id="10" idx="3"/>
            <a:endCxn id="8" idx="1"/>
          </p:cNvCxnSpPr>
          <p:nvPr/>
        </p:nvCxnSpPr>
        <p:spPr>
          <a:xfrm flipV="1">
            <a:off x="5398659" y="3619967"/>
            <a:ext cx="830691" cy="66685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5823128-ABB4-4D3C-1464-0DA1ACBBC0E3}"/>
              </a:ext>
            </a:extLst>
          </p:cNvPr>
          <p:cNvCxnSpPr>
            <a:cxnSpLocks/>
            <a:stCxn id="11" idx="0"/>
            <a:endCxn id="9" idx="1"/>
          </p:cNvCxnSpPr>
          <p:nvPr/>
        </p:nvCxnSpPr>
        <p:spPr>
          <a:xfrm flipV="1">
            <a:off x="6154490" y="3619967"/>
            <a:ext cx="1122610" cy="10634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E8D1D3F-833E-312D-8911-F70938F95A78}"/>
              </a:ext>
            </a:extLst>
          </p:cNvPr>
          <p:cNvSpPr txBox="1"/>
          <p:nvPr/>
        </p:nvSpPr>
        <p:spPr>
          <a:xfrm>
            <a:off x="304800" y="5334000"/>
            <a:ext cx="8534400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+mj-lt"/>
              </a:rPr>
              <a:t>Replacing the linear inductor by a Josephson junction turns a harmonic LC oscillator into an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anharmonic oscillator</a:t>
            </a:r>
            <a:r>
              <a:rPr lang="en-US" dirty="0">
                <a:latin typeface="+mj-lt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5B493D0-9756-53A4-939E-BAC15A3F8D85}"/>
                  </a:ext>
                </a:extLst>
              </p:cNvPr>
              <p:cNvSpPr txBox="1"/>
              <p:nvPr/>
            </p:nvSpPr>
            <p:spPr>
              <a:xfrm>
                <a:off x="317890" y="3466078"/>
                <a:ext cx="287206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1400" dirty="0">
                    <a:latin typeface="+mj-lt"/>
                  </a:rPr>
                  <a:t>superconducting phase difference</a:t>
                </a:r>
              </a:p>
              <a:p>
                <a:r>
                  <a:rPr lang="en-US" sz="1400" dirty="0">
                    <a:latin typeface="+mj-lt"/>
                  </a:rPr>
                  <a:t>     (interpreted as reduced flux)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5B493D0-9756-53A4-939E-BAC15A3F8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90" y="3466078"/>
                <a:ext cx="2872068" cy="523220"/>
              </a:xfrm>
              <a:prstGeom prst="rect">
                <a:avLst/>
              </a:prstGeom>
              <a:blipFill>
                <a:blip r:embed="rId5"/>
                <a:stretch>
                  <a:fillRect t="-2353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81949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흐름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70C0"/>
      </a:hlink>
      <a:folHlink>
        <a:srgbClr val="85DFD0"/>
      </a:folHlink>
    </a:clrScheme>
    <a:fontScheme name="흐름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흐름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105371</TotalTime>
  <Words>2247</Words>
  <Application>Microsoft Office PowerPoint</Application>
  <PresentationFormat>On-screen Show (4:3)</PresentationFormat>
  <Paragraphs>381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Amasis MT Pro Black</vt:lpstr>
      <vt:lpstr>Arial</vt:lpstr>
      <vt:lpstr>Calibri</vt:lpstr>
      <vt:lpstr>Cambria Math</vt:lpstr>
      <vt:lpstr>Constantia</vt:lpstr>
      <vt:lpstr>MV Boli</vt:lpstr>
      <vt:lpstr>Wingdings</vt:lpstr>
      <vt:lpstr>Wingdings 2</vt:lpstr>
      <vt:lpstr>흐름</vt:lpstr>
      <vt:lpstr>Quantum Sensing of Radiative Decay Photons with Superconducting Qubits</vt:lpstr>
      <vt:lpstr>Dark Matter in the Universe</vt:lpstr>
      <vt:lpstr>Dark Matter Landscape</vt:lpstr>
      <vt:lpstr>Outline</vt:lpstr>
      <vt:lpstr>Classical LC Harmonic Oscillator</vt:lpstr>
      <vt:lpstr>Driven LC Circuit and Resonant Absorption</vt:lpstr>
      <vt:lpstr>Quantum Mechanical LC Harmonic Oscillator</vt:lpstr>
      <vt:lpstr>Linear LC Oscillator Not Good For a Qubit</vt:lpstr>
      <vt:lpstr>Josephson Junction as a Nonlinear Inductor</vt:lpstr>
      <vt:lpstr>Transmon Qubits</vt:lpstr>
      <vt:lpstr>Interaction of Transmon Qubits with E&amp;M Fields</vt:lpstr>
      <vt:lpstr>Rabi Oscillation</vt:lpstr>
      <vt:lpstr>Outline</vt:lpstr>
      <vt:lpstr>Detection of (Rare) Decay Photons</vt:lpstr>
      <vt:lpstr>Event Rate Calculation: Semi-Classical Approach</vt:lpstr>
      <vt:lpstr>Enhancing Signal Sensitivity: Potential Superabsorption</vt:lpstr>
      <vt:lpstr>Measurement Protocol</vt:lpstr>
      <vt:lpstr>Outline</vt:lpstr>
      <vt:lpstr>Application I: Dark Matter Decay</vt:lpstr>
      <vt:lpstr>Application I: Dark Matter Decay – Sensitivity Prospects</vt:lpstr>
      <vt:lpstr>Application II: CνB Decay</vt:lpstr>
      <vt:lpstr>Application II: CνB Decay – Sensitivity Prospects</vt:lpstr>
      <vt:lpstr>Event Rate Calculation: QM Approach – Detector Response</vt:lpstr>
      <vt:lpstr>Event Rate Calculation: QM Approach – Cavity Mode Expansion</vt:lpstr>
      <vt:lpstr>Event Rate Calculation: QM Approach – Near-Monochromatic Limit</vt:lpstr>
      <vt:lpstr>Outline</vt:lpstr>
      <vt:lpstr>Take-Home Messages</vt:lpstr>
      <vt:lpstr>PowerPoint Presentation</vt:lpstr>
      <vt:lpstr>Increasing Photon Residence Time in a Cavity</vt:lpstr>
    </vt:vector>
  </TitlesOfParts>
  <Company>MyCompany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immworry</dc:creator>
  <cp:lastModifiedBy>Kim, Doojin</cp:lastModifiedBy>
  <cp:revision>1601</cp:revision>
  <dcterms:created xsi:type="dcterms:W3CDTF">2012-09-10T03:49:30Z</dcterms:created>
  <dcterms:modified xsi:type="dcterms:W3CDTF">2026-05-27T05:18:39Z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cb311d3-aea9-4488-bc88-99739ecc7603_Enabled">
    <vt:lpwstr>true</vt:lpwstr>
  </property>
  <property fmtid="{D5CDD505-2E9C-101B-9397-08002B2CF9AE}" pid="3" name="MSIP_Label_8cb311d3-aea9-4488-bc88-99739ecc7603_SetDate">
    <vt:lpwstr>2026-05-03T19:47:15Z</vt:lpwstr>
  </property>
  <property fmtid="{D5CDD505-2E9C-101B-9397-08002B2CF9AE}" pid="4" name="MSIP_Label_8cb311d3-aea9-4488-bc88-99739ecc7603_Method">
    <vt:lpwstr>Standard</vt:lpwstr>
  </property>
  <property fmtid="{D5CDD505-2E9C-101B-9397-08002B2CF9AE}" pid="5" name="MSIP_Label_8cb311d3-aea9-4488-bc88-99739ecc7603_Name">
    <vt:lpwstr>Internal - University</vt:lpwstr>
  </property>
  <property fmtid="{D5CDD505-2E9C-101B-9397-08002B2CF9AE}" pid="6" name="MSIP_Label_8cb311d3-aea9-4488-bc88-99739ecc7603_SiteId">
    <vt:lpwstr>9c36a7d0-bf7b-4991-9b78-be91a52f0226</vt:lpwstr>
  </property>
  <property fmtid="{D5CDD505-2E9C-101B-9397-08002B2CF9AE}" pid="7" name="MSIP_Label_8cb311d3-aea9-4488-bc88-99739ecc7603_ActionId">
    <vt:lpwstr>b9583efa-e70a-4f90-a068-0a396b3efb96</vt:lpwstr>
  </property>
  <property fmtid="{D5CDD505-2E9C-101B-9397-08002B2CF9AE}" pid="8" name="MSIP_Label_8cb311d3-aea9-4488-bc88-99739ecc7603_ContentBits">
    <vt:lpwstr>0</vt:lpwstr>
  </property>
  <property fmtid="{D5CDD505-2E9C-101B-9397-08002B2CF9AE}" pid="9" name="MSIP_Label_8cb311d3-aea9-4488-bc88-99739ecc7603_Tag">
    <vt:lpwstr>10, 3, 0, 1</vt:lpwstr>
  </property>
</Properties>
</file>