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6" r:id="rId1"/>
  </p:sldMasterIdLst>
  <p:notesMasterIdLst>
    <p:notesMasterId r:id="rId17"/>
  </p:notesMasterIdLst>
  <p:sldIdLst>
    <p:sldId id="256" r:id="rId2"/>
    <p:sldId id="257" r:id="rId3"/>
    <p:sldId id="319" r:id="rId4"/>
    <p:sldId id="320" r:id="rId5"/>
    <p:sldId id="321" r:id="rId6"/>
    <p:sldId id="322" r:id="rId7"/>
    <p:sldId id="281" r:id="rId8"/>
    <p:sldId id="308" r:id="rId9"/>
    <p:sldId id="317" r:id="rId10"/>
    <p:sldId id="275" r:id="rId11"/>
    <p:sldId id="318" r:id="rId12"/>
    <p:sldId id="306" r:id="rId13"/>
    <p:sldId id="282" r:id="rId14"/>
    <p:sldId id="324" r:id="rId15"/>
    <p:sldId id="30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E1B282-47EB-4140-ACC2-C39A088AA755}" v="1627" dt="2026-08-24T00:24:49.8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angyu Xiao" userId="a62b7f5cbfe91b67" providerId="LiveId" clId="{E24AD8C0-DDBF-4865-ACE4-1A4833124A2D}"/>
    <pc:docChg chg="undo custSel addSld delSld modSld sldOrd">
      <pc:chgData name="Huangyu Xiao" userId="a62b7f5cbfe91b67" providerId="LiveId" clId="{E24AD8C0-DDBF-4865-ACE4-1A4833124A2D}" dt="2026-08-24T00:24:49.926" v="17741"/>
      <pc:docMkLst>
        <pc:docMk/>
      </pc:docMkLst>
      <pc:sldChg chg="addSp delSp modSp new mod">
        <pc:chgData name="Huangyu Xiao" userId="a62b7f5cbfe91b67" providerId="LiveId" clId="{E24AD8C0-DDBF-4865-ACE4-1A4833124A2D}" dt="2026-08-24T00:24:49.926" v="17741"/>
        <pc:sldMkLst>
          <pc:docMk/>
          <pc:sldMk cId="3179317526" sldId="256"/>
        </pc:sldMkLst>
        <pc:spChg chg="mod">
          <ac:chgData name="Huangyu Xiao" userId="a62b7f5cbfe91b67" providerId="LiveId" clId="{E24AD8C0-DDBF-4865-ACE4-1A4833124A2D}" dt="2026-08-11T00:50:09.283" v="13695"/>
          <ac:spMkLst>
            <pc:docMk/>
            <pc:sldMk cId="3179317526" sldId="256"/>
            <ac:spMk id="2" creationId="{B10BFD60-FF31-D955-6E64-0B17074FBFD8}"/>
          </ac:spMkLst>
        </pc:spChg>
        <pc:spChg chg="mod">
          <ac:chgData name="Huangyu Xiao" userId="a62b7f5cbfe91b67" providerId="LiveId" clId="{E24AD8C0-DDBF-4865-ACE4-1A4833124A2D}" dt="2026-08-24T00:24:49.926" v="17741"/>
          <ac:spMkLst>
            <pc:docMk/>
            <pc:sldMk cId="3179317526" sldId="256"/>
            <ac:spMk id="3" creationId="{088CEEAA-EC01-9A02-3C98-6F23FBA0F44B}"/>
          </ac:spMkLst>
        </pc:spChg>
        <pc:spChg chg="add del mod">
          <ac:chgData name="Huangyu Xiao" userId="a62b7f5cbfe91b67" providerId="LiveId" clId="{E24AD8C0-DDBF-4865-ACE4-1A4833124A2D}" dt="2026-08-11T00:48:46.178" v="13694" actId="1076"/>
          <ac:spMkLst>
            <pc:docMk/>
            <pc:sldMk cId="3179317526" sldId="256"/>
            <ac:spMk id="7" creationId="{1EF75E30-8AC7-81AC-1EC3-B713359D399B}"/>
          </ac:spMkLst>
        </pc:spChg>
      </pc:sldChg>
      <pc:sldChg chg="modSp mod ord">
        <pc:chgData name="Huangyu Xiao" userId="a62b7f5cbfe91b67" providerId="LiveId" clId="{E24AD8C0-DDBF-4865-ACE4-1A4833124A2D}" dt="2026-08-11T01:27:58.440" v="13940" actId="20577"/>
        <pc:sldMkLst>
          <pc:docMk/>
          <pc:sldMk cId="2697729127" sldId="257"/>
        </pc:sldMkLst>
        <pc:spChg chg="mod">
          <ac:chgData name="Huangyu Xiao" userId="a62b7f5cbfe91b67" providerId="LiveId" clId="{E24AD8C0-DDBF-4865-ACE4-1A4833124A2D}" dt="2026-08-11T01:27:58.440" v="13940" actId="20577"/>
          <ac:spMkLst>
            <pc:docMk/>
            <pc:sldMk cId="2697729127" sldId="257"/>
            <ac:spMk id="3" creationId="{CF508623-1A5D-ACAA-97AA-CD9418333B0F}"/>
          </ac:spMkLst>
        </pc:spChg>
      </pc:sldChg>
      <pc:sldChg chg="addSp delSp modSp add del mod">
        <pc:chgData name="Huangyu Xiao" userId="a62b7f5cbfe91b67" providerId="LiveId" clId="{E24AD8C0-DDBF-4865-ACE4-1A4833124A2D}" dt="2026-08-22T02:32:30.138" v="17728" actId="20577"/>
        <pc:sldMkLst>
          <pc:docMk/>
          <pc:sldMk cId="1663267512" sldId="275"/>
        </pc:sldMkLst>
        <pc:spChg chg="mod">
          <ac:chgData name="Huangyu Xiao" userId="a62b7f5cbfe91b67" providerId="LiveId" clId="{E24AD8C0-DDBF-4865-ACE4-1A4833124A2D}" dt="2026-08-22T02:32:30.138" v="17728" actId="20577"/>
          <ac:spMkLst>
            <pc:docMk/>
            <pc:sldMk cId="1663267512" sldId="275"/>
            <ac:spMk id="3" creationId="{6499FC4A-1135-D378-84C0-D9B5EAB4C1C4}"/>
          </ac:spMkLst>
        </pc:spChg>
      </pc:sldChg>
      <pc:sldChg chg="modSp mod ord">
        <pc:chgData name="Huangyu Xiao" userId="a62b7f5cbfe91b67" providerId="LiveId" clId="{E24AD8C0-DDBF-4865-ACE4-1A4833124A2D}" dt="2026-08-11T03:30:15.775" v="15912" actId="20577"/>
        <pc:sldMkLst>
          <pc:docMk/>
          <pc:sldMk cId="3706802808" sldId="281"/>
        </pc:sldMkLst>
        <pc:spChg chg="mod">
          <ac:chgData name="Huangyu Xiao" userId="a62b7f5cbfe91b67" providerId="LiveId" clId="{E24AD8C0-DDBF-4865-ACE4-1A4833124A2D}" dt="2026-08-11T03:22:39.608" v="15515" actId="20577"/>
          <ac:spMkLst>
            <pc:docMk/>
            <pc:sldMk cId="3706802808" sldId="281"/>
            <ac:spMk id="2" creationId="{D040E1EC-80F8-AAE5-D8C7-EF9BAAE20E1A}"/>
          </ac:spMkLst>
        </pc:spChg>
        <pc:spChg chg="mod">
          <ac:chgData name="Huangyu Xiao" userId="a62b7f5cbfe91b67" providerId="LiveId" clId="{E24AD8C0-DDBF-4865-ACE4-1A4833124A2D}" dt="2026-08-11T03:30:15.775" v="15912" actId="20577"/>
          <ac:spMkLst>
            <pc:docMk/>
            <pc:sldMk cId="3706802808" sldId="281"/>
            <ac:spMk id="3" creationId="{8585274D-BD55-9BC9-EFD1-4E85CA1F68F3}"/>
          </ac:spMkLst>
        </pc:spChg>
      </pc:sldChg>
      <pc:sldChg chg="modSp mod">
        <pc:chgData name="Huangyu Xiao" userId="a62b7f5cbfe91b67" providerId="LiveId" clId="{E24AD8C0-DDBF-4865-ACE4-1A4833124A2D}" dt="2026-08-11T06:39:54.055" v="17096" actId="20577"/>
        <pc:sldMkLst>
          <pc:docMk/>
          <pc:sldMk cId="822191356" sldId="282"/>
        </pc:sldMkLst>
        <pc:spChg chg="mod">
          <ac:chgData name="Huangyu Xiao" userId="a62b7f5cbfe91b67" providerId="LiveId" clId="{E24AD8C0-DDBF-4865-ACE4-1A4833124A2D}" dt="2026-08-11T06:28:35.067" v="16671" actId="20577"/>
          <ac:spMkLst>
            <pc:docMk/>
            <pc:sldMk cId="822191356" sldId="282"/>
            <ac:spMk id="2" creationId="{AA4CEF93-007D-A235-1317-CF31371B7A06}"/>
          </ac:spMkLst>
        </pc:spChg>
        <pc:spChg chg="mod">
          <ac:chgData name="Huangyu Xiao" userId="a62b7f5cbfe91b67" providerId="LiveId" clId="{E24AD8C0-DDBF-4865-ACE4-1A4833124A2D}" dt="2026-08-11T06:39:54.055" v="17096" actId="20577"/>
          <ac:spMkLst>
            <pc:docMk/>
            <pc:sldMk cId="822191356" sldId="282"/>
            <ac:spMk id="3" creationId="{9B0D36FE-B5C8-9015-980A-13EB9DF9F4B1}"/>
          </ac:spMkLst>
        </pc:spChg>
        <pc:picChg chg="mod">
          <ac:chgData name="Huangyu Xiao" userId="a62b7f5cbfe91b67" providerId="LiveId" clId="{E24AD8C0-DDBF-4865-ACE4-1A4833124A2D}" dt="2026-08-11T06:28:07.380" v="16622" actId="14100"/>
          <ac:picMkLst>
            <pc:docMk/>
            <pc:sldMk cId="822191356" sldId="282"/>
            <ac:picMk id="7" creationId="{1EA24BE3-6406-AE01-595D-F3A7F954E704}"/>
          </ac:picMkLst>
        </pc:picChg>
      </pc:sldChg>
      <pc:sldChg chg="delSp modSp mod ord">
        <pc:chgData name="Huangyu Xiao" userId="a62b7f5cbfe91b67" providerId="LiveId" clId="{E24AD8C0-DDBF-4865-ACE4-1A4833124A2D}" dt="2026-08-11T06:25:52.178" v="16621"/>
        <pc:sldMkLst>
          <pc:docMk/>
          <pc:sldMk cId="4034117489" sldId="306"/>
        </pc:sldMkLst>
        <pc:spChg chg="mod">
          <ac:chgData name="Huangyu Xiao" userId="a62b7f5cbfe91b67" providerId="LiveId" clId="{E24AD8C0-DDBF-4865-ACE4-1A4833124A2D}" dt="2026-08-11T03:50:37.063" v="15985" actId="20577"/>
          <ac:spMkLst>
            <pc:docMk/>
            <pc:sldMk cId="4034117489" sldId="306"/>
            <ac:spMk id="2" creationId="{C289F51F-D41C-2F5A-4552-B75EAD31FCBB}"/>
          </ac:spMkLst>
        </pc:spChg>
        <pc:spChg chg="mod">
          <ac:chgData name="Huangyu Xiao" userId="a62b7f5cbfe91b67" providerId="LiveId" clId="{E24AD8C0-DDBF-4865-ACE4-1A4833124A2D}" dt="2026-08-11T06:25:52.178" v="16621"/>
          <ac:spMkLst>
            <pc:docMk/>
            <pc:sldMk cId="4034117489" sldId="306"/>
            <ac:spMk id="3" creationId="{DC872DDA-89F0-F505-4D1E-457F8FAE814E}"/>
          </ac:spMkLst>
        </pc:spChg>
      </pc:sldChg>
      <pc:sldChg chg="modSp mod">
        <pc:chgData name="Huangyu Xiao" userId="a62b7f5cbfe91b67" providerId="LiveId" clId="{E24AD8C0-DDBF-4865-ACE4-1A4833124A2D}" dt="2026-08-11T07:04:22.492" v="17649" actId="20577"/>
        <pc:sldMkLst>
          <pc:docMk/>
          <pc:sldMk cId="1965781466" sldId="307"/>
        </pc:sldMkLst>
        <pc:spChg chg="mod">
          <ac:chgData name="Huangyu Xiao" userId="a62b7f5cbfe91b67" providerId="LiveId" clId="{E24AD8C0-DDBF-4865-ACE4-1A4833124A2D}" dt="2026-08-11T07:04:22.492" v="17649" actId="20577"/>
          <ac:spMkLst>
            <pc:docMk/>
            <pc:sldMk cId="1965781466" sldId="307"/>
            <ac:spMk id="3" creationId="{2557B1D3-0DA0-23AC-BD6E-1443A435F41D}"/>
          </ac:spMkLst>
        </pc:spChg>
      </pc:sldChg>
      <pc:sldChg chg="modSp ord">
        <pc:chgData name="Huangyu Xiao" userId="a62b7f5cbfe91b67" providerId="LiveId" clId="{E24AD8C0-DDBF-4865-ACE4-1A4833124A2D}" dt="2026-08-11T03:30:42.242" v="15914"/>
        <pc:sldMkLst>
          <pc:docMk/>
          <pc:sldMk cId="222237574" sldId="308"/>
        </pc:sldMkLst>
        <pc:spChg chg="mod">
          <ac:chgData name="Huangyu Xiao" userId="a62b7f5cbfe91b67" providerId="LiveId" clId="{E24AD8C0-DDBF-4865-ACE4-1A4833124A2D}" dt="2026-08-11T03:10:18.838" v="15360" actId="20577"/>
          <ac:spMkLst>
            <pc:docMk/>
            <pc:sldMk cId="222237574" sldId="308"/>
            <ac:spMk id="3" creationId="{34DA7424-CB69-085D-2A8E-B42EB79F571D}"/>
          </ac:spMkLst>
        </pc:spChg>
      </pc:sldChg>
      <pc:sldChg chg="modSp mod">
        <pc:chgData name="Huangyu Xiao" userId="a62b7f5cbfe91b67" providerId="LiveId" clId="{E24AD8C0-DDBF-4865-ACE4-1A4833124A2D}" dt="2026-08-11T03:11:06.022" v="15377" actId="20577"/>
        <pc:sldMkLst>
          <pc:docMk/>
          <pc:sldMk cId="916370174" sldId="317"/>
        </pc:sldMkLst>
        <pc:spChg chg="mod">
          <ac:chgData name="Huangyu Xiao" userId="a62b7f5cbfe91b67" providerId="LiveId" clId="{E24AD8C0-DDBF-4865-ACE4-1A4833124A2D}" dt="2026-08-11T03:11:06.022" v="15377" actId="20577"/>
          <ac:spMkLst>
            <pc:docMk/>
            <pc:sldMk cId="916370174" sldId="317"/>
            <ac:spMk id="2" creationId="{9A068445-AF05-3DCE-6136-B76B50D47AC0}"/>
          </ac:spMkLst>
        </pc:spChg>
      </pc:sldChg>
      <pc:sldChg chg="modSp mod">
        <pc:chgData name="Huangyu Xiao" userId="a62b7f5cbfe91b67" providerId="LiveId" clId="{E24AD8C0-DDBF-4865-ACE4-1A4833124A2D}" dt="2026-08-22T02:32:58.852" v="17736" actId="27636"/>
        <pc:sldMkLst>
          <pc:docMk/>
          <pc:sldMk cId="4186003177" sldId="318"/>
        </pc:sldMkLst>
        <pc:spChg chg="mod">
          <ac:chgData name="Huangyu Xiao" userId="a62b7f5cbfe91b67" providerId="LiveId" clId="{E24AD8C0-DDBF-4865-ACE4-1A4833124A2D}" dt="2026-08-22T02:32:58.852" v="17736" actId="27636"/>
          <ac:spMkLst>
            <pc:docMk/>
            <pc:sldMk cId="4186003177" sldId="318"/>
            <ac:spMk id="3" creationId="{DF9A1C17-C513-38D2-F6F8-AB5A63F3F09E}"/>
          </ac:spMkLst>
        </pc:spChg>
      </pc:sldChg>
      <pc:sldChg chg="addSp delSp modSp new mod">
        <pc:chgData name="Huangyu Xiao" userId="a62b7f5cbfe91b67" providerId="LiveId" clId="{E24AD8C0-DDBF-4865-ACE4-1A4833124A2D}" dt="2026-08-11T02:07:38.053" v="14469" actId="5793"/>
        <pc:sldMkLst>
          <pc:docMk/>
          <pc:sldMk cId="2116721524" sldId="319"/>
        </pc:sldMkLst>
        <pc:spChg chg="mod">
          <ac:chgData name="Huangyu Xiao" userId="a62b7f5cbfe91b67" providerId="LiveId" clId="{E24AD8C0-DDBF-4865-ACE4-1A4833124A2D}" dt="2026-08-11T01:27:51.493" v="13939" actId="20577"/>
          <ac:spMkLst>
            <pc:docMk/>
            <pc:sldMk cId="2116721524" sldId="319"/>
            <ac:spMk id="2" creationId="{BCDB27C9-BF78-6537-05FD-E043F83D0D3C}"/>
          </ac:spMkLst>
        </pc:spChg>
        <pc:spChg chg="mod">
          <ac:chgData name="Huangyu Xiao" userId="a62b7f5cbfe91b67" providerId="LiveId" clId="{E24AD8C0-DDBF-4865-ACE4-1A4833124A2D}" dt="2026-08-11T02:07:38.053" v="14469" actId="5793"/>
          <ac:spMkLst>
            <pc:docMk/>
            <pc:sldMk cId="2116721524" sldId="319"/>
            <ac:spMk id="3" creationId="{ECEA9289-9755-059F-7A29-312524F21C53}"/>
          </ac:spMkLst>
        </pc:spChg>
      </pc:sldChg>
      <pc:sldChg chg="modSp new mod">
        <pc:chgData name="Huangyu Xiao" userId="a62b7f5cbfe91b67" providerId="LiveId" clId="{E24AD8C0-DDBF-4865-ACE4-1A4833124A2D}" dt="2026-08-11T02:16:18.786" v="14796" actId="27636"/>
        <pc:sldMkLst>
          <pc:docMk/>
          <pc:sldMk cId="482918554" sldId="320"/>
        </pc:sldMkLst>
        <pc:spChg chg="mod">
          <ac:chgData name="Huangyu Xiao" userId="a62b7f5cbfe91b67" providerId="LiveId" clId="{E24AD8C0-DDBF-4865-ACE4-1A4833124A2D}" dt="2026-08-11T02:07:46.106" v="14495" actId="20577"/>
          <ac:spMkLst>
            <pc:docMk/>
            <pc:sldMk cId="482918554" sldId="320"/>
            <ac:spMk id="2" creationId="{C65B75BB-BB29-3DF0-1528-DDA2B3BEC42E}"/>
          </ac:spMkLst>
        </pc:spChg>
        <pc:spChg chg="mod">
          <ac:chgData name="Huangyu Xiao" userId="a62b7f5cbfe91b67" providerId="LiveId" clId="{E24AD8C0-DDBF-4865-ACE4-1A4833124A2D}" dt="2026-08-11T02:16:18.786" v="14796" actId="27636"/>
          <ac:spMkLst>
            <pc:docMk/>
            <pc:sldMk cId="482918554" sldId="320"/>
            <ac:spMk id="3" creationId="{22A129D2-A7B6-D73F-9ADC-0601385B39CE}"/>
          </ac:spMkLst>
        </pc:spChg>
      </pc:sldChg>
      <pc:sldChg chg="modSp new mod">
        <pc:chgData name="Huangyu Xiao" userId="a62b7f5cbfe91b67" providerId="LiveId" clId="{E24AD8C0-DDBF-4865-ACE4-1A4833124A2D}" dt="2026-08-11T07:05:45.625" v="17651" actId="5793"/>
        <pc:sldMkLst>
          <pc:docMk/>
          <pc:sldMk cId="483458997" sldId="321"/>
        </pc:sldMkLst>
        <pc:spChg chg="mod">
          <ac:chgData name="Huangyu Xiao" userId="a62b7f5cbfe91b67" providerId="LiveId" clId="{E24AD8C0-DDBF-4865-ACE4-1A4833124A2D}" dt="2026-08-11T03:06:15.494" v="15358" actId="20577"/>
          <ac:spMkLst>
            <pc:docMk/>
            <pc:sldMk cId="483458997" sldId="321"/>
            <ac:spMk id="2" creationId="{7978E904-278C-0A9B-F4AE-3D872966F96C}"/>
          </ac:spMkLst>
        </pc:spChg>
        <pc:spChg chg="mod">
          <ac:chgData name="Huangyu Xiao" userId="a62b7f5cbfe91b67" providerId="LiveId" clId="{E24AD8C0-DDBF-4865-ACE4-1A4833124A2D}" dt="2026-08-11T07:05:45.625" v="17651" actId="5793"/>
          <ac:spMkLst>
            <pc:docMk/>
            <pc:sldMk cId="483458997" sldId="321"/>
            <ac:spMk id="3" creationId="{66B3E569-0FC3-C51D-35E3-5DA46E96A736}"/>
          </ac:spMkLst>
        </pc:spChg>
      </pc:sldChg>
      <pc:sldChg chg="addSp delSp modSp new mod">
        <pc:chgData name="Huangyu Xiao" userId="a62b7f5cbfe91b67" providerId="LiveId" clId="{E24AD8C0-DDBF-4865-ACE4-1A4833124A2D}" dt="2026-08-11T06:11:33.539" v="16238" actId="478"/>
        <pc:sldMkLst>
          <pc:docMk/>
          <pc:sldMk cId="2179707644" sldId="322"/>
        </pc:sldMkLst>
        <pc:spChg chg="mod">
          <ac:chgData name="Huangyu Xiao" userId="a62b7f5cbfe91b67" providerId="LiveId" clId="{E24AD8C0-DDBF-4865-ACE4-1A4833124A2D}" dt="2026-08-11T03:18:23.324" v="15405"/>
          <ac:spMkLst>
            <pc:docMk/>
            <pc:sldMk cId="2179707644" sldId="322"/>
            <ac:spMk id="2" creationId="{CC9EE89B-1C0D-9848-E095-3C4F34D836C8}"/>
          </ac:spMkLst>
        </pc:spChg>
        <pc:spChg chg="mod">
          <ac:chgData name="Huangyu Xiao" userId="a62b7f5cbfe91b67" providerId="LiveId" clId="{E24AD8C0-DDBF-4865-ACE4-1A4833124A2D}" dt="2026-08-11T06:09:58.129" v="16234" actId="20577"/>
          <ac:spMkLst>
            <pc:docMk/>
            <pc:sldMk cId="2179707644" sldId="322"/>
            <ac:spMk id="3" creationId="{6D8F411D-B39B-AC02-B7FD-47911F4E7406}"/>
          </ac:spMkLst>
        </pc:spChg>
      </pc:sldChg>
      <pc:sldChg chg="delSp modSp add mod">
        <pc:chgData name="Huangyu Xiao" userId="a62b7f5cbfe91b67" providerId="LiveId" clId="{E24AD8C0-DDBF-4865-ACE4-1A4833124A2D}" dt="2026-08-11T06:50:29.261" v="17576" actId="20577"/>
        <pc:sldMkLst>
          <pc:docMk/>
          <pc:sldMk cId="3964437167" sldId="324"/>
        </pc:sldMkLst>
        <pc:spChg chg="mod">
          <ac:chgData name="Huangyu Xiao" userId="a62b7f5cbfe91b67" providerId="LiveId" clId="{E24AD8C0-DDBF-4865-ACE4-1A4833124A2D}" dt="2026-08-11T06:50:29.261" v="17576" actId="20577"/>
          <ac:spMkLst>
            <pc:docMk/>
            <pc:sldMk cId="3964437167" sldId="324"/>
            <ac:spMk id="3" creationId="{13B1CF93-37BC-B365-2A89-EB650E90FAD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6EDE1B-94A2-4465-82C6-94774BA52ED0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F71CE6-1CDB-4C88-A818-C8ACE7381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32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5368-87E7-41B5-B665-12C8352962DA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D68BE454-0B97-46A2-91DC-C39804DD8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650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3D874-9CF8-41A5-A5EF-46B668C0D09B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77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1A76B-F244-4F35-B00D-CD9B70480231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043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A862-8D72-4B22-A179-F00D39F409E9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388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81408E7D-668B-4B13-BBA2-0A98AC8D42EA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D68BE454-0B97-46A2-91DC-C39804DD8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20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A08BC-3996-4F6F-92B1-897CE9D1E69C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214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4EA4D-FCDD-4009-89DA-FA5D1173F634}" type="datetime1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816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AE0A1-B36A-4C6C-ADB2-4487C7D421A9}" type="datetime1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788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ED44D-B72E-4456-9142-15F16EF1538E}" type="datetime1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673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CD147-EC06-4801-9352-D43D8A47BE60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582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E0481674-7F92-4004-A8E4-1F250AB4A2EE}" type="datetime1">
              <a:rPr lang="en-US" smtClean="0"/>
              <a:t>8/24/2026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574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360AB95-0F87-4F08-9999-AE563F25E866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D68BE454-0B97-46A2-91DC-C39804DD8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8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BFD60-FF31-D955-6E64-0B17074FBF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A Natural Dark Matter–Dark Energy Interaction from Axion–Monopole Dynamics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8CEEAA-EC01-9A02-3C98-6F23FBA0F4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963716"/>
          </a:xfrm>
        </p:spPr>
        <p:txBody>
          <a:bodyPr>
            <a:normAutofit fontScale="85000" lnSpcReduction="20000"/>
          </a:bodyPr>
          <a:lstStyle/>
          <a:p>
            <a:r>
              <a:rPr lang="en-US" sz="2600" dirty="0"/>
              <a:t>Huangyu Xiao, Harvard U. and Boston U. </a:t>
            </a:r>
          </a:p>
          <a:p>
            <a:r>
              <a:rPr lang="en-US" sz="2600" dirty="0"/>
              <a:t>The 5th workshop on Symmetry and Structure of the Universe (SSU 2026 Busan)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A22C81D-AB20-74F6-891E-B67A14CC84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Lucida Grande"/>
              </a:rPr>
              <a:t>2412.14239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Lucida Grande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F75E30-8AC7-81AC-1EC3-B713359D399B}"/>
              </a:ext>
            </a:extLst>
          </p:cNvPr>
          <p:cNvSpPr txBox="1"/>
          <p:nvPr/>
        </p:nvSpPr>
        <p:spPr>
          <a:xfrm>
            <a:off x="1038113" y="5352836"/>
            <a:ext cx="7752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2608.XXXXX: Hengameh Bagherian, Matthew Reece, Lian-Tao Wang, and HX</a:t>
            </a:r>
          </a:p>
        </p:txBody>
      </p:sp>
    </p:spTree>
    <p:extLst>
      <p:ext uri="{BB962C8B-B14F-4D97-AF65-F5344CB8AC3E}">
        <p14:creationId xmlns:p14="http://schemas.microsoft.com/office/powerpoint/2010/main" val="3179317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C1095-450D-8CF4-2130-92D644873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altLang="zh-CN" dirty="0"/>
              <a:t>xion-Monopole interactions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499FC4A-1135-D378-84C0-D9B5EAB4C1C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9848" y="2121408"/>
                <a:ext cx="6025015" cy="4050792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In a theta vacuum, the monopole acquires electric charge (Witten’s effect)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This can be understood from the modified Maxwell’s equations: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and Gauss’s law becomes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𝜌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So the monopoles (anti-monopoles) become </a:t>
                </a:r>
                <a:r>
                  <a:rPr lang="en-US" dirty="0" err="1"/>
                  <a:t>dyons</a:t>
                </a:r>
                <a:r>
                  <a:rPr lang="en-US" dirty="0"/>
                  <a:t>, with charge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/2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 ). In fact, there is a dyonic tower: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num>
                            <m:den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499FC4A-1135-D378-84C0-D9B5EAB4C1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2121408"/>
                <a:ext cx="6025015" cy="4050792"/>
              </a:xfrm>
              <a:blipFill>
                <a:blip r:embed="rId2"/>
                <a:stretch>
                  <a:fillRect l="-1012" t="-2105" r="-20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C228A72D-38CE-29E9-FEAC-A689D60310F8}"/>
              </a:ext>
            </a:extLst>
          </p:cNvPr>
          <p:cNvSpPr/>
          <p:nvPr/>
        </p:nvSpPr>
        <p:spPr>
          <a:xfrm>
            <a:off x="8565614" y="3143551"/>
            <a:ext cx="1514819" cy="145830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B006FEB-EEA6-8467-9ED3-E8B52B67DC72}"/>
                  </a:ext>
                </a:extLst>
              </p:cNvPr>
              <p:cNvSpPr txBox="1"/>
              <p:nvPr/>
            </p:nvSpPr>
            <p:spPr>
              <a:xfrm>
                <a:off x="8802476" y="3703406"/>
                <a:ext cx="11127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B006FEB-EEA6-8467-9ED3-E8B52B67DC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2476" y="3703406"/>
                <a:ext cx="1112704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FC8AB51-0302-6800-155B-D6861A5CC567}"/>
                  </a:ext>
                </a:extLst>
              </p:cNvPr>
              <p:cNvSpPr txBox="1"/>
              <p:nvPr/>
            </p:nvSpPr>
            <p:spPr>
              <a:xfrm>
                <a:off x="7963359" y="4868572"/>
                <a:ext cx="11127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≠ 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FC8AB51-0302-6800-155B-D6861A5CC5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3359" y="4868572"/>
                <a:ext cx="111270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B438AC6-F18B-53BA-CB94-1BEA4BA374CA}"/>
              </a:ext>
            </a:extLst>
          </p:cNvPr>
          <p:cNvCxnSpPr>
            <a:cxnSpLocks/>
            <a:stCxn id="4" idx="4"/>
          </p:cNvCxnSpPr>
          <p:nvPr/>
        </p:nvCxnSpPr>
        <p:spPr>
          <a:xfrm flipH="1">
            <a:off x="9323023" y="4601855"/>
            <a:ext cx="1" cy="559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8F20951-CF25-465E-AF3F-25F7E34EDAD5}"/>
              </a:ext>
            </a:extLst>
          </p:cNvPr>
          <p:cNvCxnSpPr>
            <a:cxnSpLocks/>
            <a:stCxn id="4" idx="5"/>
          </p:cNvCxnSpPr>
          <p:nvPr/>
        </p:nvCxnSpPr>
        <p:spPr>
          <a:xfrm>
            <a:off x="9858593" y="4388291"/>
            <a:ext cx="402240" cy="375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EF6D1AB-F411-EBE3-DAE4-82729901F53D}"/>
              </a:ext>
            </a:extLst>
          </p:cNvPr>
          <p:cNvCxnSpPr>
            <a:cxnSpLocks/>
            <a:stCxn id="4" idx="0"/>
          </p:cNvCxnSpPr>
          <p:nvPr/>
        </p:nvCxnSpPr>
        <p:spPr>
          <a:xfrm flipH="1" flipV="1">
            <a:off x="9323023" y="2588964"/>
            <a:ext cx="1" cy="554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6C765C1-7545-EB74-D3DB-325148343BF5}"/>
              </a:ext>
            </a:extLst>
          </p:cNvPr>
          <p:cNvCxnSpPr>
            <a:cxnSpLocks/>
            <a:stCxn id="4" idx="6"/>
          </p:cNvCxnSpPr>
          <p:nvPr/>
        </p:nvCxnSpPr>
        <p:spPr>
          <a:xfrm>
            <a:off x="10080433" y="3872703"/>
            <a:ext cx="627962" cy="153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884E68E-9579-AF81-A4DB-003255DD6A6B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8042313" y="3872703"/>
            <a:ext cx="523301" cy="153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85DD635-686E-9423-CD86-E1E170235CFD}"/>
              </a:ext>
            </a:extLst>
          </p:cNvPr>
          <p:cNvCxnSpPr>
            <a:cxnSpLocks/>
            <a:stCxn id="4" idx="7"/>
          </p:cNvCxnSpPr>
          <p:nvPr/>
        </p:nvCxnSpPr>
        <p:spPr>
          <a:xfrm flipV="1">
            <a:off x="9858593" y="2856193"/>
            <a:ext cx="402240" cy="500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42926F6-D46A-38D2-610B-F476935341BB}"/>
              </a:ext>
            </a:extLst>
          </p:cNvPr>
          <p:cNvCxnSpPr>
            <a:cxnSpLocks/>
            <a:stCxn id="4" idx="3"/>
          </p:cNvCxnSpPr>
          <p:nvPr/>
        </p:nvCxnSpPr>
        <p:spPr>
          <a:xfrm flipH="1">
            <a:off x="8385214" y="4388291"/>
            <a:ext cx="402240" cy="3965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7D1CACA-EE0A-D38B-67AA-558843869DDB}"/>
              </a:ext>
            </a:extLst>
          </p:cNvPr>
          <p:cNvCxnSpPr>
            <a:cxnSpLocks/>
            <a:stCxn id="4" idx="1"/>
          </p:cNvCxnSpPr>
          <p:nvPr/>
        </p:nvCxnSpPr>
        <p:spPr>
          <a:xfrm flipH="1" flipV="1">
            <a:off x="8385214" y="2892203"/>
            <a:ext cx="402240" cy="4649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B97852-DEEB-96EE-F77E-7584FD013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267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D4D62-DDF5-5BD0-B3A9-02F61A51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Axion induced monopole mass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F9A1C17-C513-38D2-F6F8-AB5A63F3F0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The mass of magnetic monopoles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∼∫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Due to Witten’s effect, monopoles also acquire electric change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∼∫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Monopole mass depends on axion field: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  <m:sup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sub>
                      </m:sSub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num>
                                <m:den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With monopoles in the Universe, this backreacts on the axion potential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F9A1C17-C513-38D2-F6F8-AB5A63F3F0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67" t="-2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62EB1-932D-890B-045B-65CA3922F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003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9F51F-D41C-2F5A-4552-B75EAD31F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DM-DE interaction strength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C872DDA-89F0-F505-4D1E-457F8FAE814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9848" y="2121408"/>
                <a:ext cx="10058400" cy="405079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>
                    <a:latin typeface="Cambria Math" panose="02040503050406030204" pitchFamily="18" charset="0"/>
                  </a:rPr>
                  <a:t>L</a:t>
                </a:r>
                <a:r>
                  <a:rPr lang="en-US" altLang="zh-CN" dirty="0">
                    <a:latin typeface="Cambria Math" panose="02040503050406030204" pitchFamily="18" charset="0"/>
                  </a:rPr>
                  <a:t>et’s consider the axion potential induced by a population of  dyonic states</a:t>
                </a:r>
                <a:endParaRPr lang="en-US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eqArr>
                        <m:eqArr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ind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  <m:r>
                            <m:rPr>
                              <m:aln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&amp;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chr m:val="∑"/>
                              <m:limLoc m:val="undOvr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ℤ</m:t>
                              </m:r>
                            </m:sub>
                            <m:sup/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𝜑</m:t>
                                      </m:r>
                                    </m:e>
                                  </m:d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d>
                                </m:e>
                              </m:d>
                            </m:e>
                          </m:nary>
                        </m:e>
                        <m:e>
                          <m:r>
                            <m:rPr>
                              <m:aln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&amp;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chr m:val="∑"/>
                              <m:limLoc m:val="undOvr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ℤ</m:t>
                              </m:r>
                            </m:sub>
                            <m:sup/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sub>
                              </m:sSub>
                            </m:e>
                          </m:nary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𝜑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𝜑</m:t>
                                          </m:r>
                                        </m:num>
                                        <m:den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𝜋</m:t>
                                          </m:r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𝑓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e>
                          <m:r>
                            <m:rPr>
                              <m:aln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&amp;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sub>
                          </m:sSub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𝜑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2.</m:t>
                              </m:r>
                            </m:sup>
                          </m:sSup>
                        </m:e>
                      </m:eqAr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we have assumed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. This is expected since their mass is the same. Therefore, the interaction strength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∼0.1%</m:t>
                    </m:r>
                  </m:oMath>
                </a14:m>
                <a:r>
                  <a:rPr lang="en-US" dirty="0"/>
                  <a:t>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=0.044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C872DDA-89F0-F505-4D1E-457F8FAE81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2121408"/>
                <a:ext cx="10058400" cy="4050792"/>
              </a:xfrm>
              <a:blipFill>
                <a:blip r:embed="rId2"/>
                <a:stretch>
                  <a:fillRect l="-667" t="-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11D287-8435-4FEB-B815-DA6E1A15A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117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CEF93-007D-A235-1317-CF31371B7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Enhancing the signal strength with a second axion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B0D36FE-B5C8-9015-980A-13EB9DF9F4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9848" y="2121408"/>
                <a:ext cx="4857227" cy="4050792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 is rolling, the interaction strength can be greatly enhanced.</a:t>
                </a:r>
              </a:p>
              <a:p>
                <a:pPr marL="0" indent="0">
                  <a:buNone/>
                </a:pPr>
                <a:r>
                  <a:rPr lang="en-US" dirty="0"/>
                  <a:t>Unless the mass gap is small enough to allow for level crossing (which can be avoided by having heavy fermions in the gauge sector.)</a:t>
                </a:r>
              </a:p>
              <a:p>
                <a:pPr marL="0" indent="0">
                  <a:buNone/>
                </a:pPr>
                <a:r>
                  <a:rPr lang="en-US" dirty="0"/>
                  <a:t>DE field cannot account for the required dyonic energy shift due to energy budget: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crit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∼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̇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pl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This cannot be made compatible with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≫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B0D36FE-B5C8-9015-980A-13EB9DF9F4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2121408"/>
                <a:ext cx="4857227" cy="4050792"/>
              </a:xfrm>
              <a:blipFill>
                <a:blip r:embed="rId2"/>
                <a:stretch>
                  <a:fillRect l="-1382" t="-2256" r="-2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1EA24BE3-6406-AE01-595D-F3A7F954E7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8" b="1039"/>
          <a:stretch>
            <a:fillRect/>
          </a:stretch>
        </p:blipFill>
        <p:spPr>
          <a:xfrm>
            <a:off x="6096000" y="1906618"/>
            <a:ext cx="5648385" cy="407554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17D31-9AE8-F05A-E118-EFFE4F981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191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677BE-8075-5C67-644D-90AC649F2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FC77F-5926-F0CF-8631-5553BA87A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Enhancing the signal strength with a second axion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B1CF93-37BC-B365-2A89-EB650E90FAD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9848" y="2121408"/>
                <a:ext cx="9482328" cy="4050792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US" dirty="0"/>
                  <a:t>The second axion abundance is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𝒩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∼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𝒩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pl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 30</m:t>
                    </m:r>
                  </m:oMath>
                </a14:m>
                <a:r>
                  <a:rPr lang="en-US" dirty="0"/>
                  <a:t> is the dyonic shift, which can enhance the interaction strength by a factor of 30.</a:t>
                </a:r>
              </a:p>
              <a:p>
                <a:pPr marL="0" indent="0">
                  <a:buNone/>
                </a:pPr>
                <a:r>
                  <a:rPr lang="en-US" dirty="0"/>
                  <a:t>The second axion should be subdominant dark matter, and it requires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≲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pl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𝒩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1/2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≈8.7×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i="1">
                          <a:latin typeface="Cambria Math" panose="02040503050406030204" pitchFamily="18" charset="0"/>
                        </a:rPr>
                        <m:t>GeV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−6</m:t>
                                      </m:r>
                                    </m:sup>
                                  </m:sSup>
                                  <m:r>
                                    <m:rPr>
                                      <m:sty m:val="p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eV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1/2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We also do not want the axion kinetic energy to be dissipated right away, which requires: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</m:acc>
                          <m:sPre>
                            <m:sPre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  <m:sup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​</m:t>
                              </m:r>
                            </m:sup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​</m:t>
                              </m:r>
                            </m:e>
                          </m:sPre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b>
                          </m:sSub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  <m:sup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b>
                          </m:sSub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</a:rPr>
                        <m:t>∼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  <m:sup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  <m:t>pl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&lt;1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And we get a lower bound: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≳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pl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≈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m:rPr>
                          <m:sty m:val="p"/>
                        </m:rPr>
                        <a:rPr lang="en-US" i="1">
                          <a:latin typeface="Cambria Math" panose="02040503050406030204" pitchFamily="18" charset="0"/>
                        </a:rPr>
                        <m:t>GeV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B1CF93-37BC-B365-2A89-EB650E90FA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2121408"/>
                <a:ext cx="9482328" cy="4050792"/>
              </a:xfrm>
              <a:blipFill>
                <a:blip r:embed="rId2"/>
                <a:stretch>
                  <a:fillRect l="-450" t="-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F7A748-8210-0F4A-FC1D-0280B135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437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BEB14-EAC1-333D-B17A-4E9763F1C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7B1D3-0DA0-23AC-BD6E-1443A435F4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very challenging to make DM-DE interaction natural.</a:t>
            </a:r>
          </a:p>
          <a:p>
            <a:r>
              <a:rPr lang="en-US" dirty="0"/>
              <a:t>Axion interactions with magnetic monopoles can provide a UV complete theory that introduces a small amount of interactions between dark matter and dark energy.</a:t>
            </a:r>
          </a:p>
          <a:p>
            <a:r>
              <a:rPr lang="en-US" dirty="0"/>
              <a:t>To generate a large enough signal, we need to break the C parity with another rotating axion field.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21F55-42EC-6337-8EB9-376B5DE1C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781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F1EFE-2014-C9FF-54E5-78473B88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Budget in the Universe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08623-1A5D-ACAA-97AA-CD9418333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4940987" cy="4050792"/>
          </a:xfrm>
        </p:spPr>
        <p:txBody>
          <a:bodyPr/>
          <a:lstStyle/>
          <a:p>
            <a:r>
              <a:rPr lang="en-US" b="1" dirty="0"/>
              <a:t>Dark matter </a:t>
            </a:r>
            <a:r>
              <a:rPr lang="en-US" dirty="0"/>
              <a:t>candidates: WIMPS, </a:t>
            </a:r>
            <a:r>
              <a:rPr lang="en-US" b="1" dirty="0"/>
              <a:t>Axions</a:t>
            </a:r>
            <a:r>
              <a:rPr lang="en-US" dirty="0"/>
              <a:t>, PBH, etc.</a:t>
            </a:r>
          </a:p>
          <a:p>
            <a:r>
              <a:rPr lang="en-US" b="1" dirty="0"/>
              <a:t>Dark energy </a:t>
            </a:r>
            <a:r>
              <a:rPr lang="en-US" dirty="0"/>
              <a:t>candidates: Cosmological constant, quintessence (</a:t>
            </a:r>
            <a:r>
              <a:rPr lang="en-US" b="1" dirty="0"/>
              <a:t>light axion</a:t>
            </a:r>
            <a:r>
              <a:rPr lang="en-US" dirty="0"/>
              <a:t>, scalar field), etc.</a:t>
            </a:r>
          </a:p>
          <a:p>
            <a:pPr marL="0" indent="0">
              <a:buNone/>
            </a:pPr>
            <a:r>
              <a:rPr lang="en-US" dirty="0"/>
              <a:t>Are these sectors related? Any interactions?</a:t>
            </a:r>
          </a:p>
          <a:p>
            <a:pPr marL="0" indent="0">
              <a:buNone/>
            </a:pPr>
            <a:r>
              <a:rPr lang="en-US" dirty="0"/>
              <a:t>Recently, DESI collaboration claims some evidence for DM-DE interaction.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Partial Circle 11">
            <a:extLst>
              <a:ext uri="{FF2B5EF4-FFF2-40B4-BE49-F238E27FC236}">
                <a16:creationId xmlns:a16="http://schemas.microsoft.com/office/drawing/2014/main" id="{17EA77F4-C1E7-6649-47A6-DC28B40C72AB}"/>
              </a:ext>
            </a:extLst>
          </p:cNvPr>
          <p:cNvSpPr/>
          <p:nvPr/>
        </p:nvSpPr>
        <p:spPr>
          <a:xfrm>
            <a:off x="7490013" y="2386851"/>
            <a:ext cx="2670079" cy="2741521"/>
          </a:xfrm>
          <a:prstGeom prst="pie">
            <a:avLst>
              <a:gd name="adj1" fmla="val 16221137"/>
              <a:gd name="adj2" fmla="val 17426594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Partial Circle 12">
            <a:extLst>
              <a:ext uri="{FF2B5EF4-FFF2-40B4-BE49-F238E27FC236}">
                <a16:creationId xmlns:a16="http://schemas.microsoft.com/office/drawing/2014/main" id="{1481135C-285E-772E-2526-A30954120CF0}"/>
              </a:ext>
            </a:extLst>
          </p:cNvPr>
          <p:cNvSpPr/>
          <p:nvPr/>
        </p:nvSpPr>
        <p:spPr>
          <a:xfrm>
            <a:off x="7490013" y="2386851"/>
            <a:ext cx="2670079" cy="2741521"/>
          </a:xfrm>
          <a:prstGeom prst="pie">
            <a:avLst>
              <a:gd name="adj1" fmla="val 17445017"/>
              <a:gd name="adj2" fmla="val 20420709"/>
            </a:avLst>
          </a:prstGeom>
          <a:solidFill>
            <a:schemeClr val="tx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Partial Circle 13">
            <a:extLst>
              <a:ext uri="{FF2B5EF4-FFF2-40B4-BE49-F238E27FC236}">
                <a16:creationId xmlns:a16="http://schemas.microsoft.com/office/drawing/2014/main" id="{C33FD650-0BC8-5C82-085C-DCC91FF91949}"/>
              </a:ext>
            </a:extLst>
          </p:cNvPr>
          <p:cNvSpPr/>
          <p:nvPr/>
        </p:nvSpPr>
        <p:spPr>
          <a:xfrm>
            <a:off x="7490013" y="2386851"/>
            <a:ext cx="2670079" cy="2741521"/>
          </a:xfrm>
          <a:prstGeom prst="pie">
            <a:avLst>
              <a:gd name="adj1" fmla="val 20417125"/>
              <a:gd name="adj2" fmla="val 16212203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BC43ED3-6457-7C17-24FE-98321B66C342}"/>
              </a:ext>
            </a:extLst>
          </p:cNvPr>
          <p:cNvCxnSpPr/>
          <p:nvPr/>
        </p:nvCxnSpPr>
        <p:spPr>
          <a:xfrm flipH="1">
            <a:off x="8310282" y="4679576"/>
            <a:ext cx="322730" cy="900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73CE5EA-AB30-8AF3-88C3-24F02B3DBCB0}"/>
              </a:ext>
            </a:extLst>
          </p:cNvPr>
          <p:cNvCxnSpPr/>
          <p:nvPr/>
        </p:nvCxnSpPr>
        <p:spPr>
          <a:xfrm flipV="1">
            <a:off x="9708776" y="2386851"/>
            <a:ext cx="874059" cy="6185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FBD58E6-00F8-92AF-A4A5-2B6F9E83D833}"/>
              </a:ext>
            </a:extLst>
          </p:cNvPr>
          <p:cNvCxnSpPr/>
          <p:nvPr/>
        </p:nvCxnSpPr>
        <p:spPr>
          <a:xfrm flipV="1">
            <a:off x="9056594" y="2093976"/>
            <a:ext cx="0" cy="528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5652CE8-93B0-AEAF-23F1-8403386C8570}"/>
              </a:ext>
            </a:extLst>
          </p:cNvPr>
          <p:cNvSpPr txBox="1"/>
          <p:nvPr/>
        </p:nvSpPr>
        <p:spPr>
          <a:xfrm>
            <a:off x="8357346" y="1828800"/>
            <a:ext cx="14993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V</a:t>
            </a:r>
            <a:r>
              <a:rPr lang="en-US" altLang="zh-CN" sz="1200" dirty="0"/>
              <a:t>isible Baryons</a:t>
            </a:r>
            <a:endParaRPr lang="en-US" sz="1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359669-0334-5500-D2CB-74082536DBE1}"/>
              </a:ext>
            </a:extLst>
          </p:cNvPr>
          <p:cNvSpPr txBox="1"/>
          <p:nvPr/>
        </p:nvSpPr>
        <p:spPr>
          <a:xfrm>
            <a:off x="7721973" y="5580529"/>
            <a:ext cx="14993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Dark Energy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FD39732-9152-8806-3B0D-EE0DA0091010}"/>
              </a:ext>
            </a:extLst>
          </p:cNvPr>
          <p:cNvSpPr txBox="1"/>
          <p:nvPr/>
        </p:nvSpPr>
        <p:spPr>
          <a:xfrm>
            <a:off x="10234048" y="2125436"/>
            <a:ext cx="14993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Dark Matter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AA7EFE-5DFB-A34E-CF73-BE3CC696B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729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B27C9-BF78-6537-05FD-E043F83D0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Naturalness of DM-DE interaction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EA9289-9755-059F-7A29-312524F21C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9848" y="2121408"/>
                <a:ext cx="9619488" cy="405079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Consider a si</a:t>
                </a:r>
                <a:r>
                  <a:rPr lang="en-US" altLang="zh-CN" dirty="0"/>
                  <a:t>mple scenario where scalar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accounts for dark energy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dirty="0"/>
                  <a:t> accounts for dark matter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dirty="0"/>
                  <a:t> bosonic case: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𝜕𝜑</m:t>
                              </m:r>
                            </m:e>
                          </m:d>
                        </m:e>
                        <m: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𝜕𝜒</m:t>
                              </m:r>
                            </m:e>
                          </m:d>
                        </m:e>
                        <m: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  <m: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dirty="0"/>
                  <a:t> fermionic case: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𝜕𝜑</m:t>
                              </m:r>
                            </m:e>
                          </m:d>
                        </m:e>
                        <m: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𝑖</m:t>
                      </m:r>
                      <m:bar>
                        <m:barPr>
                          <m:pos m:val="top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</m:bar>
                      <m:r>
                        <a:rPr lang="en-US" i="1">
                          <a:latin typeface="Cambria Math" panose="02040503050406030204" pitchFamily="18" charset="0"/>
                        </a:rPr>
                        <m:t>𝜕𝜒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  <m:bar>
                        <m:barPr>
                          <m:pos m:val="top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</m:bar>
                      <m:r>
                        <a:rPr lang="en-US" i="1">
                          <a:latin typeface="Cambria Math" panose="02040503050406030204" pitchFamily="18" charset="0"/>
                        </a:rPr>
                        <m:t>𝜒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Since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dirty="0"/>
                  <a:t> mass is usually much larger than the DE field, the one-loop corrections of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dirty="0"/>
                  <a:t> may easily generate a large potential much larger than the original DE potential.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EA9289-9755-059F-7A29-312524F21C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2121408"/>
                <a:ext cx="9619488" cy="4050792"/>
              </a:xfrm>
              <a:blipFill>
                <a:blip r:embed="rId2"/>
                <a:stretch>
                  <a:fillRect l="-697" t="-1504" r="-13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4D85F-7AE0-609A-C00D-B875F8A32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721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B75BB-BB29-3DF0-1528-DDA2B3BEC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One-loop corrections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A129D2-A7B6-D73F-9ADC-0601385B39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Coleman-Weinberg potential: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𝜑</m:t>
                          </m:r>
                        </m:sub>
                        <m:sup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sup>
                      </m:sSub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𝜒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limLoc m:val="subSup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Λ</m:t>
                          </m:r>
                        </m:sup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d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</m:acc>
                            </m:num>
                            <m:den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ad>
                        <m:radPr>
                          <m:deg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𝜒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𝜒</m:t>
                        </m:r>
                      </m:sub>
                    </m:sSub>
                  </m:oMath>
                </a14:m>
                <a:r>
                  <a:rPr lang="en-US" dirty="0"/>
                  <a:t> is a signed count of degrees of freedom (+1 for scalar and -4 for a Dirac fermion).</a:t>
                </a:r>
              </a:p>
              <a:p>
                <a:pPr marL="0" indent="0">
                  <a:buNone/>
                </a:pPr>
                <a:r>
                  <a:rPr lang="en-US" dirty="0"/>
                  <a:t>Naturalness criterion that the field evolution is dominated by the original potential: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d>
                        <m:dPr>
                          <m:begChr m:val="|"/>
                          <m:endChr m:val="|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≫</m:t>
                      </m:r>
                      <m:d>
                        <m:dPr>
                          <m:begChr m:val="|"/>
                          <m:endChr m:val="|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bSup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≈</m:t>
                      </m:r>
                      <m:d>
                        <m:dPr>
                          <m:begChr m:val="|"/>
                          <m:endChr m:val="|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𝜒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𝜒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𝜒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Λ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A129D2-A7B6-D73F-9ADC-0601385B39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67" t="-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9C5D3-9F58-4482-5DA7-04BF97A01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918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8E904-278C-0A9B-F4AE-3D872966F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large induced potential violates naturalness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6B3E569-0FC3-C51D-35E3-5DA46E96A7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The mass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dirty="0"/>
                  <a:t> depends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so the physical density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dirty="0"/>
                  <a:t> induces an effective potential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r>
                  <a:rPr lang="en-US" dirty="0"/>
                  <a:t>We require the induced potential to dominate the dynamics: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d>
                        <m:dPr>
                          <m:begChr m:val="|"/>
                          <m:endChr m:val="|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ind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𝜒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𝜒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≫</m:t>
                      </m:r>
                      <m:d>
                        <m:dPr>
                          <m:begChr m:val="|"/>
                          <m:endChr m:val="|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This requires a very large number density of dark matter field: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≫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𝜒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8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It leads to a Fermi energy larger than its mass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𝜒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𝜒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2/3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≫0.66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Λ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4/3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≳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So the fermionic case is ruled out. The bosonic case involves wave-like dark matter which requires more model-building.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6B3E569-0FC3-C51D-35E3-5DA46E96A7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67" t="-2256" b="-12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9EB9F7-2F85-72F3-A919-34A4836A4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458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EE89B-1C0D-9848-E095-3C4F34D83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way out: small potential from a </a:t>
            </a:r>
            <a:r>
              <a:rPr lang="en-US" dirty="0" err="1"/>
              <a:t>monodromy</a:t>
            </a:r>
            <a:r>
              <a:rPr lang="en-US" dirty="0"/>
              <a:t> tower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8F411D-B39B-AC02-B7FD-47911F4E74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The </a:t>
                </a:r>
                <a:r>
                  <a:rPr lang="en-US" dirty="0" err="1"/>
                  <a:t>monodromy</a:t>
                </a:r>
                <a:r>
                  <a:rPr lang="en-US" dirty="0"/>
                  <a:t> tower is an infinite family of fields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, labeled by integer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. Each of which has a mass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≈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𝜒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𝜒𝜙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+⋯,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Under transformation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, the mass of an individual state is not invariant, but the entire spectrum is: the mass of the state that was originally labeled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is now the mass of the state labeled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dirty="0"/>
                  <a:t>. </a:t>
                </a:r>
              </a:p>
              <a:p>
                <a:pPr marL="0" indent="0">
                  <a:buNone/>
                </a:pPr>
                <a:r>
                  <a:rPr lang="en-US" dirty="0"/>
                  <a:t>Integrating out different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states, we obtain an exponentially suppressed potential.</a:t>
                </a:r>
              </a:p>
              <a:p>
                <a:pPr marL="0" indent="0">
                  <a:buNone/>
                </a:pPr>
                <a:r>
                  <a:rPr lang="en-US" dirty="0"/>
                  <a:t>Similar ideas have been seen in models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dirty="0"/>
                  <a:t> symmetry.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8F411D-B39B-AC02-B7FD-47911F4E74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67" t="-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59DEA-2E6B-4408-61CB-69C9A1DEE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707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0E1EC-80F8-AAE5-D8C7-EF9BAAE20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axion potential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85274D-BD55-9BC9-EFD1-4E85CA1F68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Axions only acquire masses from nonperturbative effects. Perfect for evolving dark energy if a rolling scalar field is responsible for it. Suppose axions couple to a SU(2) dark sector which has broken to U(1),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we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have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⊃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func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And the second term is the instanton potential from the dark SU(2), which is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Take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∼100</m:t>
                    </m:r>
                  </m:oMath>
                </a14:m>
                <a:r>
                  <a:rPr lang="en-US" dirty="0"/>
                  <a:t> TeV, we know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≈0.04</m:t>
                    </m:r>
                  </m:oMath>
                </a14:m>
                <a:r>
                  <a:rPr lang="en-US" dirty="0"/>
                  <a:t>4 to account for dark energy.</a:t>
                </a:r>
              </a:p>
              <a:p>
                <a:pPr marL="0" indent="0">
                  <a:buNone/>
                </a:pPr>
                <a:r>
                  <a:rPr lang="en-US" dirty="0"/>
                  <a:t>This is also the correct energy scale for dark sectors if magnetic monopoles from the symmetry breaking can account for dark matter.</a:t>
                </a:r>
              </a:p>
              <a:p>
                <a:pPr marL="0" indent="0">
                  <a:buNone/>
                </a:pPr>
                <a:r>
                  <a:rPr lang="en-US" dirty="0"/>
                  <a:t>The instanton potential can be made equivalent to the potential generated by virtual monopole (</a:t>
                </a:r>
                <a:r>
                  <a:rPr lang="en-US" dirty="0" err="1"/>
                  <a:t>dyon</a:t>
                </a:r>
                <a:r>
                  <a:rPr lang="en-US" dirty="0"/>
                  <a:t>) loops.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85274D-BD55-9BC9-EFD1-4E85CA1F68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67" t="-2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092E46-395A-3C32-A308-5B4CC102A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802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2066B-4675-B37C-38EF-9EB3CA172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SU(2) Monopole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4DA7424-CB69-085D-2A8E-B42EB79F57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Monopole: finite-energy field configuration with nonzero winding number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𝜇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𝜇𝜈</m:t>
                          </m:r>
                        </m:sup>
                      </m:sSup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𝜇𝜈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b="0" dirty="0"/>
                  <a:t>The scalar potential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 is in adjoint representation of SU(2). So SU(2) breaks to U(1). The </a:t>
                </a:r>
                <a:r>
                  <a:rPr lang="en-US" dirty="0" err="1"/>
                  <a:t>vacua</a:t>
                </a:r>
                <a:r>
                  <a:rPr lang="en-US" dirty="0"/>
                  <a:t> can be mapped to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sphere, allows for monopoles. </a:t>
                </a:r>
              </a:p>
              <a:p>
                <a:pPr marL="0" indent="0">
                  <a:buNone/>
                </a:pPr>
                <a:r>
                  <a:rPr lang="en-US" dirty="0"/>
                  <a:t>Energy density of monopoles: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p>
                              </m:sSubSup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𝐷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𝐷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𝑖𝑗𝑘</m:t>
                        </m:r>
                      </m:sub>
                    </m:sSub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𝑗𝑘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bSup>
                  </m:oMath>
                </a14:m>
                <a:r>
                  <a:rPr lang="en-US" dirty="0"/>
                  <a:t> is the magnetic energy of the monopole.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4DA7424-CB69-085D-2A8E-B42EB79F57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67" t="-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C7A28-3139-AA5B-AAEA-A48F5D39F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E6D35-2A5E-4352-8765-F7F5D3D8A7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37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68445-AF05-3DCE-6136-B76B50D47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Dark monopoles </a:t>
            </a:r>
            <a:r>
              <a:rPr lang="en-US" altLang="zh-CN" dirty="0"/>
              <a:t>as dark matter</a:t>
            </a:r>
            <a:r>
              <a:rPr lang="en-US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B9D62-8808-CEE7-9152-D89176B0E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consider 't Hooft- Polyakov monopoles in the dark sector with a mass ~100 TeV.</a:t>
            </a:r>
          </a:p>
          <a:p>
            <a:r>
              <a:rPr lang="en-US" dirty="0"/>
              <a:t>The freeze-out abundance of this type of monopole will not overclose the Universe.</a:t>
            </a:r>
          </a:p>
          <a:p>
            <a:r>
              <a:rPr lang="en-US" dirty="0"/>
              <a:t>The number density will not be ruled out by Parker’s bound because it only carries dark magnetic charge.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3A6FB9-7A92-07D8-0FBB-5BF246237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E454-0B97-46A2-91DC-C39804DD83A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3701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5A0737F-C9C3-4F5A-86EC-A9C121E2D1E9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df0d8c38-0f13-442a-9777-650cdffadcdf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8096</TotalTime>
  <Words>1229</Words>
  <Application>Microsoft Office PowerPoint</Application>
  <PresentationFormat>Widescreen</PresentationFormat>
  <Paragraphs>119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Arial</vt:lpstr>
      <vt:lpstr>Bookman Old Style</vt:lpstr>
      <vt:lpstr>Cambria Math</vt:lpstr>
      <vt:lpstr>Century Gothic</vt:lpstr>
      <vt:lpstr>Wingdings</vt:lpstr>
      <vt:lpstr>Wood Type</vt:lpstr>
      <vt:lpstr>A Natural Dark Matter–Dark Energy Interaction from Axion–Monopole Dynamics</vt:lpstr>
      <vt:lpstr>Energy Budget in the Universe</vt:lpstr>
      <vt:lpstr>Naturalness of DM-DE interaction</vt:lpstr>
      <vt:lpstr>One-loop corrections</vt:lpstr>
      <vt:lpstr>A large induced potential violates naturalness</vt:lpstr>
      <vt:lpstr>A way out: small potential from a monodromy tower</vt:lpstr>
      <vt:lpstr>Small axion potential</vt:lpstr>
      <vt:lpstr>SU(2) Monopole</vt:lpstr>
      <vt:lpstr>Dark monopoles as dark matter </vt:lpstr>
      <vt:lpstr>Axion-Monopole interactions</vt:lpstr>
      <vt:lpstr>Axion induced monopole mass</vt:lpstr>
      <vt:lpstr>DM-DE interaction strength</vt:lpstr>
      <vt:lpstr>Enhancing the signal strength with a second axion</vt:lpstr>
      <vt:lpstr>Enhancing the signal strength with a second axion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Huangyu Xiao</dc:creator>
  <cp:lastModifiedBy>Huangyu Xiao</cp:lastModifiedBy>
  <cp:revision>2</cp:revision>
  <dcterms:created xsi:type="dcterms:W3CDTF">2025-12-11T19:26:55Z</dcterms:created>
  <dcterms:modified xsi:type="dcterms:W3CDTF">2026-08-24T00:24:53Z</dcterms:modified>
</cp:coreProperties>
</file>