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057190ec2_1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057190ec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057190ec2_1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057190ec2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057190ec2_1_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057190ec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57190ec2_1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057190ec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057190ec2_1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057190ec2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057190ec2_1_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057190ec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057190ec2_1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057190ec2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057190ec2_1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057190ec2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057190ec2_1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057190ec2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057190ec2_1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057190ec2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057190ec2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057190ec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57190ec2_1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057190ec2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057190ec2_1_9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057190ec2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057190ec2_1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057190ec2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057190ec2_1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057190ec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057190ec2_1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057190ec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57190ec2_1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57190ec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57190ec2_1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57190ec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057190ec2_1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057190ec2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057190ec2_1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057190ec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57190ec2_1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057190ec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00"/>
            <a:ext cx="9144001" cy="68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86"/>
            <a:ext cx="9144000" cy="686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0"/>
            <a:ext cx="9143999" cy="685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25"/>
            <a:ext cx="9143999" cy="681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63"/>
            <a:ext cx="9144000" cy="68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75"/>
            <a:ext cx="91270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50"/>
            <a:ext cx="9143999" cy="681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75"/>
            <a:ext cx="913388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8"/>
            <a:ext cx="9144000" cy="685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00"/>
            <a:ext cx="9143999" cy="68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38"/>
            <a:ext cx="9144001" cy="68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25"/>
            <a:ext cx="9144000" cy="68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7"/>
            <a:ext cx="9143999" cy="686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252" y="0"/>
            <a:ext cx="91952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900"/>
            <a:ext cx="9144001" cy="68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813"/>
            <a:ext cx="9144001" cy="682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13"/>
            <a:ext cx="9144000" cy="68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125" y="19025"/>
            <a:ext cx="9236250" cy="681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375" y="0"/>
            <a:ext cx="919474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437"/>
            <a:ext cx="9143999" cy="69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0"/>
            <a:ext cx="9143999" cy="685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