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91" r:id="rId4"/>
    <p:sldId id="288" r:id="rId5"/>
    <p:sldId id="289" r:id="rId6"/>
    <p:sldId id="290" r:id="rId7"/>
    <p:sldId id="267" r:id="rId8"/>
    <p:sldId id="327" r:id="rId9"/>
    <p:sldId id="328" r:id="rId10"/>
    <p:sldId id="329" r:id="rId11"/>
    <p:sldId id="330" r:id="rId12"/>
    <p:sldId id="266" r:id="rId13"/>
    <p:sldId id="320" r:id="rId14"/>
    <p:sldId id="331" r:id="rId15"/>
    <p:sldId id="332" r:id="rId16"/>
    <p:sldId id="333" r:id="rId17"/>
    <p:sldId id="334" r:id="rId18"/>
    <p:sldId id="335" r:id="rId19"/>
    <p:sldId id="294" r:id="rId20"/>
    <p:sldId id="295" r:id="rId21"/>
    <p:sldId id="296" r:id="rId22"/>
    <p:sldId id="316" r:id="rId23"/>
    <p:sldId id="292" r:id="rId24"/>
    <p:sldId id="317" r:id="rId25"/>
    <p:sldId id="321" r:id="rId26"/>
    <p:sldId id="322" r:id="rId27"/>
    <p:sldId id="293" r:id="rId28"/>
    <p:sldId id="302" r:id="rId29"/>
    <p:sldId id="318" r:id="rId30"/>
    <p:sldId id="303" r:id="rId31"/>
    <p:sldId id="286" r:id="rId32"/>
    <p:sldId id="324" r:id="rId33"/>
    <p:sldId id="325" r:id="rId34"/>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92" autoAdjust="0"/>
    <p:restoredTop sz="94660"/>
  </p:normalViewPr>
  <p:slideViewPr>
    <p:cSldViewPr snapToGrid="0">
      <p:cViewPr varScale="1">
        <p:scale>
          <a:sx n="91" d="100"/>
          <a:sy n="91" d="100"/>
        </p:scale>
        <p:origin x="192" y="8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92E97-C8A1-4A87-992C-C136BFA9DD8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4FFBB1B-43AF-4239-8DC4-E3374282C90A}">
      <dgm:prSet custT="1"/>
      <dgm:spPr/>
      <dgm:t>
        <a:bodyPr/>
        <a:lstStyle/>
        <a:p>
          <a:pPr>
            <a:lnSpc>
              <a:spcPct val="100000"/>
            </a:lnSpc>
          </a:pPr>
          <a:r>
            <a:rPr kumimoji="1" lang="en-GB" sz="1800" dirty="0"/>
            <a:t>Produce kinematics curves of </a:t>
          </a:r>
          <a:r>
            <a:rPr kumimoji="1" lang="en-GB" sz="1800" baseline="30000" dirty="0"/>
            <a:t>132</a:t>
          </a:r>
          <a:r>
            <a:rPr kumimoji="1" lang="en-GB" sz="1800" dirty="0"/>
            <a:t>Sn(</a:t>
          </a:r>
          <a:r>
            <a:rPr kumimoji="1" lang="en-GB" sz="1800" dirty="0" err="1"/>
            <a:t>d,p</a:t>
          </a:r>
          <a:r>
            <a:rPr kumimoji="1" lang="en-GB" sz="1800" dirty="0"/>
            <a:t>)</a:t>
          </a:r>
          <a:r>
            <a:rPr kumimoji="1" lang="en-GB" sz="1800" baseline="30000" dirty="0"/>
            <a:t>133</a:t>
          </a:r>
          <a:r>
            <a:rPr kumimoji="1" lang="en-GB" sz="1800" dirty="0"/>
            <a:t>Sn </a:t>
          </a:r>
          <a:r>
            <a:rPr kumimoji="1" lang="en-GB" sz="1800" b="1" dirty="0"/>
            <a:t>in inverse kinematics </a:t>
          </a:r>
          <a:r>
            <a:rPr kumimoji="1" lang="en-GB" sz="1800" dirty="0"/>
            <a:t>for</a:t>
          </a:r>
          <a:endParaRPr lang="en-US" sz="1800" dirty="0"/>
        </a:p>
      </dgm:t>
    </dgm:pt>
    <dgm:pt modelId="{A3885E30-99BF-4CD3-9C51-3E2C27B66F82}" type="parTrans" cxnId="{059952CE-C2EC-44A0-AE4B-70B35B9FF478}">
      <dgm:prSet/>
      <dgm:spPr/>
      <dgm:t>
        <a:bodyPr/>
        <a:lstStyle/>
        <a:p>
          <a:endParaRPr lang="en-US"/>
        </a:p>
      </dgm:t>
    </dgm:pt>
    <dgm:pt modelId="{B37286A9-C18F-40AF-B217-BDB0909991E2}" type="sibTrans" cxnId="{059952CE-C2EC-44A0-AE4B-70B35B9FF478}">
      <dgm:prSet/>
      <dgm:spPr/>
      <dgm:t>
        <a:bodyPr/>
        <a:lstStyle/>
        <a:p>
          <a:endParaRPr lang="en-US"/>
        </a:p>
      </dgm:t>
    </dgm:pt>
    <dgm:pt modelId="{B53EE839-CC95-449D-AD60-06C5422D1D33}">
      <dgm:prSet custT="1"/>
      <dgm:spPr/>
      <dgm:t>
        <a:bodyPr/>
        <a:lstStyle/>
        <a:p>
          <a:pPr>
            <a:lnSpc>
              <a:spcPct val="100000"/>
            </a:lnSpc>
          </a:pPr>
          <a:r>
            <a:rPr kumimoji="1" lang="en-GB" sz="1700" dirty="0"/>
            <a:t>Produce kinematics curves of </a:t>
          </a:r>
          <a:r>
            <a:rPr kumimoji="1" lang="en-GB" sz="1700" baseline="30000" dirty="0"/>
            <a:t>132</a:t>
          </a:r>
          <a:r>
            <a:rPr kumimoji="1" lang="en-GB" sz="1700" dirty="0"/>
            <a:t>Sn(</a:t>
          </a:r>
          <a:r>
            <a:rPr kumimoji="1" lang="en-GB" sz="1700" dirty="0" err="1"/>
            <a:t>d,p</a:t>
          </a:r>
          <a:r>
            <a:rPr kumimoji="1" lang="en-GB" sz="1700" dirty="0"/>
            <a:t>)</a:t>
          </a:r>
          <a:r>
            <a:rPr kumimoji="1" lang="en-GB" sz="1700" baseline="30000" dirty="0"/>
            <a:t>133</a:t>
          </a:r>
          <a:r>
            <a:rPr kumimoji="1" lang="en-GB" sz="1700" dirty="0"/>
            <a:t>Sn</a:t>
          </a:r>
          <a:r>
            <a:rPr kumimoji="1" lang="en-GB" sz="1700" b="1" dirty="0"/>
            <a:t> in normal kinematics </a:t>
          </a:r>
          <a:r>
            <a:rPr kumimoji="1" lang="en-GB" sz="1700" dirty="0"/>
            <a:t>for</a:t>
          </a:r>
          <a:endParaRPr lang="en-US" sz="1700" dirty="0"/>
        </a:p>
      </dgm:t>
    </dgm:pt>
    <dgm:pt modelId="{9DF63FF7-4789-4EF7-9104-F1FCB969A6F4}" type="parTrans" cxnId="{A22D5949-E3C0-4BF9-A9D8-BF1064BA2461}">
      <dgm:prSet/>
      <dgm:spPr/>
      <dgm:t>
        <a:bodyPr/>
        <a:lstStyle/>
        <a:p>
          <a:endParaRPr lang="en-US"/>
        </a:p>
      </dgm:t>
    </dgm:pt>
    <dgm:pt modelId="{150CDC9D-BE25-4495-A168-FD82BC70D840}" type="sibTrans" cxnId="{A22D5949-E3C0-4BF9-A9D8-BF1064BA2461}">
      <dgm:prSet/>
      <dgm:spPr/>
      <dgm:t>
        <a:bodyPr/>
        <a:lstStyle/>
        <a:p>
          <a:endParaRPr lang="en-US"/>
        </a:p>
      </dgm:t>
    </dgm:pt>
    <dgm:pt modelId="{123712A0-1E47-48D6-85AB-4EC80372FA1F}">
      <dgm:prSet custT="1"/>
      <dgm:spPr/>
      <dgm:t>
        <a:bodyPr/>
        <a:lstStyle/>
        <a:p>
          <a:pPr>
            <a:lnSpc>
              <a:spcPct val="100000"/>
            </a:lnSpc>
          </a:pPr>
          <a:r>
            <a:rPr lang="en-GB" sz="1400" dirty="0"/>
            <a:t>the ground state</a:t>
          </a:r>
          <a:endParaRPr lang="en-US" sz="1400" dirty="0"/>
        </a:p>
      </dgm:t>
    </dgm:pt>
    <dgm:pt modelId="{03956B00-B414-46F2-BF1F-E7644B7EA6BA}" type="parTrans" cxnId="{8C2C8FA9-9350-46B6-8FD4-6ED468A8A8F5}">
      <dgm:prSet/>
      <dgm:spPr/>
      <dgm:t>
        <a:bodyPr/>
        <a:lstStyle/>
        <a:p>
          <a:endParaRPr lang="en-US"/>
        </a:p>
      </dgm:t>
    </dgm:pt>
    <dgm:pt modelId="{29CDFB87-158C-4C63-9AD6-15D41A4A9383}" type="sibTrans" cxnId="{8C2C8FA9-9350-46B6-8FD4-6ED468A8A8F5}">
      <dgm:prSet/>
      <dgm:spPr/>
      <dgm:t>
        <a:bodyPr/>
        <a:lstStyle/>
        <a:p>
          <a:endParaRPr lang="en-US"/>
        </a:p>
      </dgm:t>
    </dgm:pt>
    <dgm:pt modelId="{A6AC4C4A-8CE4-4460-8D5D-D9982C6D3C0D}">
      <dgm:prSet custT="1"/>
      <dgm:spPr/>
      <dgm:t>
        <a:bodyPr/>
        <a:lstStyle/>
        <a:p>
          <a:pPr>
            <a:lnSpc>
              <a:spcPct val="100000"/>
            </a:lnSpc>
          </a:pPr>
          <a:r>
            <a:rPr lang="en-GB" sz="1400" dirty="0"/>
            <a:t>the 854-keV state</a:t>
          </a:r>
          <a:endParaRPr lang="en-US" sz="1400" dirty="0"/>
        </a:p>
      </dgm:t>
    </dgm:pt>
    <dgm:pt modelId="{C565401B-93B7-4C98-AEF3-D9A3B7E67FB6}" type="parTrans" cxnId="{6712DE24-6649-4564-A758-69B65BFF951A}">
      <dgm:prSet/>
      <dgm:spPr/>
      <dgm:t>
        <a:bodyPr/>
        <a:lstStyle/>
        <a:p>
          <a:endParaRPr lang="en-US"/>
        </a:p>
      </dgm:t>
    </dgm:pt>
    <dgm:pt modelId="{B82AFEDD-2340-4A81-9275-4116C697AEEC}" type="sibTrans" cxnId="{6712DE24-6649-4564-A758-69B65BFF951A}">
      <dgm:prSet/>
      <dgm:spPr/>
      <dgm:t>
        <a:bodyPr/>
        <a:lstStyle/>
        <a:p>
          <a:endParaRPr lang="en-US"/>
        </a:p>
      </dgm:t>
    </dgm:pt>
    <dgm:pt modelId="{232E5133-32E9-4C36-B74F-682339B449DD}">
      <dgm:prSet custT="1"/>
      <dgm:spPr/>
      <dgm:t>
        <a:bodyPr/>
        <a:lstStyle/>
        <a:p>
          <a:pPr>
            <a:lnSpc>
              <a:spcPct val="100000"/>
            </a:lnSpc>
          </a:pPr>
          <a:r>
            <a:rPr lang="en-GB" sz="1400" dirty="0"/>
            <a:t>the 1363-keV state</a:t>
          </a:r>
          <a:endParaRPr lang="en-US" sz="1400" dirty="0"/>
        </a:p>
      </dgm:t>
    </dgm:pt>
    <dgm:pt modelId="{BA7E50F0-7D21-4034-BC12-FB735ECCB667}" type="parTrans" cxnId="{BBDCD530-13F9-44E4-B42D-30DCE955ADC4}">
      <dgm:prSet/>
      <dgm:spPr/>
      <dgm:t>
        <a:bodyPr/>
        <a:lstStyle/>
        <a:p>
          <a:endParaRPr lang="en-US"/>
        </a:p>
      </dgm:t>
    </dgm:pt>
    <dgm:pt modelId="{AFB0A8F1-FBA8-4A63-82BE-5F187AD9FE0E}" type="sibTrans" cxnId="{BBDCD530-13F9-44E4-B42D-30DCE955ADC4}">
      <dgm:prSet/>
      <dgm:spPr/>
      <dgm:t>
        <a:bodyPr/>
        <a:lstStyle/>
        <a:p>
          <a:endParaRPr lang="en-US"/>
        </a:p>
      </dgm:t>
    </dgm:pt>
    <dgm:pt modelId="{4D1368FE-D39C-4459-99D7-A749AAD41B46}">
      <dgm:prSet custT="1"/>
      <dgm:spPr/>
      <dgm:t>
        <a:bodyPr/>
        <a:lstStyle/>
        <a:p>
          <a:pPr>
            <a:lnSpc>
              <a:spcPct val="100000"/>
            </a:lnSpc>
          </a:pPr>
          <a:r>
            <a:rPr lang="en-GB" sz="1400" dirty="0"/>
            <a:t>the 2005-keV state</a:t>
          </a:r>
          <a:endParaRPr lang="en-US" sz="1400" dirty="0"/>
        </a:p>
      </dgm:t>
    </dgm:pt>
    <dgm:pt modelId="{5A55B41F-7E76-4141-8525-C9A525B4F81B}" type="parTrans" cxnId="{A7550D9C-F73E-42D0-A7A9-3EEC54B9E5B3}">
      <dgm:prSet/>
      <dgm:spPr/>
      <dgm:t>
        <a:bodyPr/>
        <a:lstStyle/>
        <a:p>
          <a:endParaRPr lang="en-US"/>
        </a:p>
      </dgm:t>
    </dgm:pt>
    <dgm:pt modelId="{3F12F0F6-6903-4681-ABDB-AF54E0BC8D87}" type="sibTrans" cxnId="{A7550D9C-F73E-42D0-A7A9-3EEC54B9E5B3}">
      <dgm:prSet/>
      <dgm:spPr/>
      <dgm:t>
        <a:bodyPr/>
        <a:lstStyle/>
        <a:p>
          <a:endParaRPr lang="en-US"/>
        </a:p>
      </dgm:t>
    </dgm:pt>
    <dgm:pt modelId="{FD706899-DFDC-43BB-85F5-7E51B154E2BE}">
      <dgm:prSet custT="1"/>
      <dgm:spPr/>
      <dgm:t>
        <a:bodyPr/>
        <a:lstStyle/>
        <a:p>
          <a:pPr>
            <a:lnSpc>
              <a:spcPct val="100000"/>
            </a:lnSpc>
          </a:pPr>
          <a:r>
            <a:rPr kumimoji="1" lang="en-GB" sz="1700" dirty="0"/>
            <a:t>Plot two results in the same graph and explain the differences.</a:t>
          </a:r>
          <a:endParaRPr lang="en-US" sz="1700" dirty="0"/>
        </a:p>
      </dgm:t>
    </dgm:pt>
    <dgm:pt modelId="{FB54338F-300A-4658-A15B-8E962D93FF7C}" type="parTrans" cxnId="{A829EF18-E452-4C5B-B471-B7BC02921A42}">
      <dgm:prSet/>
      <dgm:spPr/>
      <dgm:t>
        <a:bodyPr/>
        <a:lstStyle/>
        <a:p>
          <a:endParaRPr lang="en-US"/>
        </a:p>
      </dgm:t>
    </dgm:pt>
    <dgm:pt modelId="{FE1F0278-EFAD-4962-AF22-BBE52A3EB79B}" type="sibTrans" cxnId="{A829EF18-E452-4C5B-B471-B7BC02921A42}">
      <dgm:prSet/>
      <dgm:spPr/>
      <dgm:t>
        <a:bodyPr/>
        <a:lstStyle/>
        <a:p>
          <a:endParaRPr lang="en-US"/>
        </a:p>
      </dgm:t>
    </dgm:pt>
    <dgm:pt modelId="{FA666732-0498-4620-B94B-7A378916F69E}">
      <dgm:prSet custT="1"/>
      <dgm:spPr/>
      <dgm:t>
        <a:bodyPr/>
        <a:lstStyle/>
        <a:p>
          <a:pPr>
            <a:lnSpc>
              <a:spcPct val="100000"/>
            </a:lnSpc>
          </a:pPr>
          <a:r>
            <a:rPr lang="en-GB" sz="1400" dirty="0"/>
            <a:t>the ground state</a:t>
          </a:r>
          <a:endParaRPr lang="en-US" sz="1400" dirty="0"/>
        </a:p>
      </dgm:t>
    </dgm:pt>
    <dgm:pt modelId="{10D3F372-EC0C-4ABD-A3C6-123300C1DA09}" type="sibTrans" cxnId="{13FE2849-0FFE-4AB0-BD1A-D82055E4ADA9}">
      <dgm:prSet/>
      <dgm:spPr/>
      <dgm:t>
        <a:bodyPr/>
        <a:lstStyle/>
        <a:p>
          <a:endParaRPr lang="en-US"/>
        </a:p>
      </dgm:t>
    </dgm:pt>
    <dgm:pt modelId="{0F65447F-08D1-4725-8B5D-B1668118C8B2}" type="parTrans" cxnId="{13FE2849-0FFE-4AB0-BD1A-D82055E4ADA9}">
      <dgm:prSet/>
      <dgm:spPr/>
      <dgm:t>
        <a:bodyPr/>
        <a:lstStyle/>
        <a:p>
          <a:endParaRPr lang="en-US"/>
        </a:p>
      </dgm:t>
    </dgm:pt>
    <dgm:pt modelId="{67A7CEBC-B947-411D-A183-AF1EB79862A6}">
      <dgm:prSet custT="1"/>
      <dgm:spPr/>
      <dgm:t>
        <a:bodyPr/>
        <a:lstStyle/>
        <a:p>
          <a:pPr>
            <a:lnSpc>
              <a:spcPct val="100000"/>
            </a:lnSpc>
          </a:pPr>
          <a:r>
            <a:rPr lang="en-GB" sz="1400" dirty="0"/>
            <a:t>the 854-keV state</a:t>
          </a:r>
          <a:endParaRPr lang="en-US" sz="1400" dirty="0"/>
        </a:p>
      </dgm:t>
    </dgm:pt>
    <dgm:pt modelId="{38BC4535-9D54-497D-9D6B-991584FD3BE7}" type="sibTrans" cxnId="{019B9BC5-823B-4FFE-8FEC-212A2EA04C2F}">
      <dgm:prSet/>
      <dgm:spPr/>
      <dgm:t>
        <a:bodyPr/>
        <a:lstStyle/>
        <a:p>
          <a:endParaRPr lang="en-US"/>
        </a:p>
      </dgm:t>
    </dgm:pt>
    <dgm:pt modelId="{F6370DD0-2476-4D70-B062-E775B459A738}" type="parTrans" cxnId="{019B9BC5-823B-4FFE-8FEC-212A2EA04C2F}">
      <dgm:prSet/>
      <dgm:spPr/>
      <dgm:t>
        <a:bodyPr/>
        <a:lstStyle/>
        <a:p>
          <a:endParaRPr lang="en-US"/>
        </a:p>
      </dgm:t>
    </dgm:pt>
    <dgm:pt modelId="{2279373B-97AE-44C5-8501-EB4AC8C92A36}">
      <dgm:prSet custT="1"/>
      <dgm:spPr/>
      <dgm:t>
        <a:bodyPr/>
        <a:lstStyle/>
        <a:p>
          <a:pPr>
            <a:lnSpc>
              <a:spcPct val="100000"/>
            </a:lnSpc>
          </a:pPr>
          <a:r>
            <a:rPr lang="en-GB" sz="1400" dirty="0"/>
            <a:t>the 1363-keV state</a:t>
          </a:r>
          <a:endParaRPr lang="en-US" sz="1400" dirty="0"/>
        </a:p>
      </dgm:t>
    </dgm:pt>
    <dgm:pt modelId="{56AC3A44-EF5B-4524-B7A1-8CB16F60B75E}" type="sibTrans" cxnId="{E5D4D280-391E-4180-B23B-ED62D56FA1A6}">
      <dgm:prSet/>
      <dgm:spPr/>
      <dgm:t>
        <a:bodyPr/>
        <a:lstStyle/>
        <a:p>
          <a:endParaRPr lang="en-US"/>
        </a:p>
      </dgm:t>
    </dgm:pt>
    <dgm:pt modelId="{4C61F7D3-2F13-491F-95BA-751A22157CAD}" type="parTrans" cxnId="{E5D4D280-391E-4180-B23B-ED62D56FA1A6}">
      <dgm:prSet/>
      <dgm:spPr/>
      <dgm:t>
        <a:bodyPr/>
        <a:lstStyle/>
        <a:p>
          <a:endParaRPr lang="en-US"/>
        </a:p>
      </dgm:t>
    </dgm:pt>
    <dgm:pt modelId="{5C7BF24A-6FC0-4A57-A57C-4E12D5114EBB}">
      <dgm:prSet custT="1"/>
      <dgm:spPr/>
      <dgm:t>
        <a:bodyPr/>
        <a:lstStyle/>
        <a:p>
          <a:pPr>
            <a:lnSpc>
              <a:spcPct val="100000"/>
            </a:lnSpc>
          </a:pPr>
          <a:r>
            <a:rPr lang="en-GB" sz="1400" dirty="0"/>
            <a:t>the 2005-keV state</a:t>
          </a:r>
          <a:endParaRPr lang="en-US" sz="1400" dirty="0"/>
        </a:p>
      </dgm:t>
    </dgm:pt>
    <dgm:pt modelId="{1BD50A46-1A6A-41F2-9889-C5F7DC706307}" type="sibTrans" cxnId="{27619B59-55E0-4EAF-8964-E1F0DC154899}">
      <dgm:prSet/>
      <dgm:spPr/>
      <dgm:t>
        <a:bodyPr/>
        <a:lstStyle/>
        <a:p>
          <a:endParaRPr lang="en-US"/>
        </a:p>
      </dgm:t>
    </dgm:pt>
    <dgm:pt modelId="{E2E56324-1520-4FE0-9918-21A0B5346CC1}" type="parTrans" cxnId="{27619B59-55E0-4EAF-8964-E1F0DC154899}">
      <dgm:prSet/>
      <dgm:spPr/>
      <dgm:t>
        <a:bodyPr/>
        <a:lstStyle/>
        <a:p>
          <a:endParaRPr lang="en-US"/>
        </a:p>
      </dgm:t>
    </dgm:pt>
    <dgm:pt modelId="{4B2A1DB7-D342-4B7E-9179-547EBEF46153}" type="pres">
      <dgm:prSet presAssocID="{31192E97-C8A1-4A87-992C-C136BFA9DD81}" presName="root" presStyleCnt="0">
        <dgm:presLayoutVars>
          <dgm:dir/>
          <dgm:resizeHandles val="exact"/>
        </dgm:presLayoutVars>
      </dgm:prSet>
      <dgm:spPr/>
    </dgm:pt>
    <dgm:pt modelId="{06BF8F2F-D302-4799-A51E-C9CFB0984289}" type="pres">
      <dgm:prSet presAssocID="{74FFBB1B-43AF-4239-8DC4-E3374282C90A}" presName="compNode" presStyleCnt="0"/>
      <dgm:spPr/>
    </dgm:pt>
    <dgm:pt modelId="{880C5676-75A1-494E-AC90-4DF1EA662564}" type="pres">
      <dgm:prSet presAssocID="{74FFBB1B-43AF-4239-8DC4-E3374282C90A}" presName="bgRect" presStyleLbl="bgShp" presStyleIdx="0" presStyleCnt="3" custScaleY="149072"/>
      <dgm:spPr/>
    </dgm:pt>
    <dgm:pt modelId="{C17ACDD8-2C60-45F4-99A2-49089F916CB2}" type="pres">
      <dgm:prSet presAssocID="{74FFBB1B-43AF-4239-8DC4-E3374282C90A}" presName="iconRect" presStyleLbl="node1" presStyleIdx="0" presStyleCnt="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병원"/>
        </a:ext>
      </dgm:extLst>
    </dgm:pt>
    <dgm:pt modelId="{0DAE869D-521A-422D-8687-C560D5286FD4}" type="pres">
      <dgm:prSet presAssocID="{74FFBB1B-43AF-4239-8DC4-E3374282C90A}" presName="spaceRect" presStyleCnt="0"/>
      <dgm:spPr/>
    </dgm:pt>
    <dgm:pt modelId="{F2BAD888-D9E4-4025-B0E3-4A207B0AF9E7}" type="pres">
      <dgm:prSet presAssocID="{74FFBB1B-43AF-4239-8DC4-E3374282C90A}" presName="parTx" presStyleLbl="revTx" presStyleIdx="0" presStyleCnt="5">
        <dgm:presLayoutVars>
          <dgm:chMax val="0"/>
          <dgm:chPref val="0"/>
        </dgm:presLayoutVars>
      </dgm:prSet>
      <dgm:spPr/>
    </dgm:pt>
    <dgm:pt modelId="{9284BEC6-80CE-4B73-AE44-CA0F1853AC25}" type="pres">
      <dgm:prSet presAssocID="{74FFBB1B-43AF-4239-8DC4-E3374282C90A}" presName="desTx" presStyleLbl="revTx" presStyleIdx="1" presStyleCnt="5">
        <dgm:presLayoutVars/>
      </dgm:prSet>
      <dgm:spPr/>
    </dgm:pt>
    <dgm:pt modelId="{22F4C9D3-8979-4A1E-B33A-2766D1967260}" type="pres">
      <dgm:prSet presAssocID="{B37286A9-C18F-40AF-B217-BDB0909991E2}" presName="sibTrans" presStyleCnt="0"/>
      <dgm:spPr/>
    </dgm:pt>
    <dgm:pt modelId="{2A2B1739-55E9-4850-8705-7F9F50DB8DEB}" type="pres">
      <dgm:prSet presAssocID="{B53EE839-CC95-449D-AD60-06C5422D1D33}" presName="compNode" presStyleCnt="0"/>
      <dgm:spPr/>
    </dgm:pt>
    <dgm:pt modelId="{6374427E-2028-4E62-B52E-80ADFF744C96}" type="pres">
      <dgm:prSet presAssocID="{B53EE839-CC95-449D-AD60-06C5422D1D33}" presName="bgRect" presStyleLbl="bgShp" presStyleIdx="1" presStyleCnt="3" custScaleY="146514"/>
      <dgm:spPr/>
    </dgm:pt>
    <dgm:pt modelId="{212556C3-1312-427C-896C-B9E8C9C67C9A}" type="pres">
      <dgm:prSet presAssocID="{B53EE839-CC95-449D-AD60-06C5422D1D33}" presName="iconRect" presStyleLbl="node1" presStyleIdx="1" presStyleCnt="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의사"/>
        </a:ext>
      </dgm:extLst>
    </dgm:pt>
    <dgm:pt modelId="{2A049CFD-D3E6-4967-8C2D-452F1ABA90E2}" type="pres">
      <dgm:prSet presAssocID="{B53EE839-CC95-449D-AD60-06C5422D1D33}" presName="spaceRect" presStyleCnt="0"/>
      <dgm:spPr/>
    </dgm:pt>
    <dgm:pt modelId="{FE5F2262-35C6-417F-B398-0205E0E7E3BC}" type="pres">
      <dgm:prSet presAssocID="{B53EE839-CC95-449D-AD60-06C5422D1D33}" presName="parTx" presStyleLbl="revTx" presStyleIdx="2" presStyleCnt="5">
        <dgm:presLayoutVars>
          <dgm:chMax val="0"/>
          <dgm:chPref val="0"/>
        </dgm:presLayoutVars>
      </dgm:prSet>
      <dgm:spPr/>
    </dgm:pt>
    <dgm:pt modelId="{13EDDC5E-8690-4F62-9D3F-8C28CB84B2CB}" type="pres">
      <dgm:prSet presAssocID="{B53EE839-CC95-449D-AD60-06C5422D1D33}" presName="desTx" presStyleLbl="revTx" presStyleIdx="3" presStyleCnt="5" custScaleY="141603">
        <dgm:presLayoutVars/>
      </dgm:prSet>
      <dgm:spPr/>
    </dgm:pt>
    <dgm:pt modelId="{1408B4D9-F835-405F-BF25-25B781353CD7}" type="pres">
      <dgm:prSet presAssocID="{150CDC9D-BE25-4495-A168-FD82BC70D840}" presName="sibTrans" presStyleCnt="0"/>
      <dgm:spPr/>
    </dgm:pt>
    <dgm:pt modelId="{029A4182-DCD1-4C75-B5F4-34A1E325AD6D}" type="pres">
      <dgm:prSet presAssocID="{FD706899-DFDC-43BB-85F5-7E51B154E2BE}" presName="compNode" presStyleCnt="0"/>
      <dgm:spPr/>
    </dgm:pt>
    <dgm:pt modelId="{5393EC0F-936F-4B5F-8808-578E6BE006F6}" type="pres">
      <dgm:prSet presAssocID="{FD706899-DFDC-43BB-85F5-7E51B154E2BE}" presName="bgRect" presStyleLbl="bgShp" presStyleIdx="2" presStyleCnt="3" custScaleY="106293"/>
      <dgm:spPr/>
    </dgm:pt>
    <dgm:pt modelId="{79A0E1A9-B2C7-4368-A5DE-5C38A85DBF61}" type="pres">
      <dgm:prSet presAssocID="{FD706899-DFDC-43BB-85F5-7E51B154E2BE}" presName="iconRect" presStyleLbl="node1" presStyleIdx="2"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프레젠테이션 막대형 차트 단색으로 채워진"/>
        </a:ext>
      </dgm:extLst>
    </dgm:pt>
    <dgm:pt modelId="{B182C7D0-2730-418D-AF69-5E5C5DA84844}" type="pres">
      <dgm:prSet presAssocID="{FD706899-DFDC-43BB-85F5-7E51B154E2BE}" presName="spaceRect" presStyleCnt="0"/>
      <dgm:spPr/>
    </dgm:pt>
    <dgm:pt modelId="{437B3ED5-DF05-4B9D-800A-ABC2D2C620D2}" type="pres">
      <dgm:prSet presAssocID="{FD706899-DFDC-43BB-85F5-7E51B154E2BE}" presName="parTx" presStyleLbl="revTx" presStyleIdx="4" presStyleCnt="5">
        <dgm:presLayoutVars>
          <dgm:chMax val="0"/>
          <dgm:chPref val="0"/>
        </dgm:presLayoutVars>
      </dgm:prSet>
      <dgm:spPr/>
    </dgm:pt>
  </dgm:ptLst>
  <dgm:cxnLst>
    <dgm:cxn modelId="{01F82607-07B8-4570-B477-43DCE8C2F60C}" type="presOf" srcId="{31192E97-C8A1-4A87-992C-C136BFA9DD81}" destId="{4B2A1DB7-D342-4B7E-9179-547EBEF46153}" srcOrd="0" destOrd="0" presId="urn:microsoft.com/office/officeart/2018/2/layout/IconVerticalSolidList"/>
    <dgm:cxn modelId="{BA68B615-1E62-433A-AC7A-5D5240F60999}" type="presOf" srcId="{A6AC4C4A-8CE4-4460-8D5D-D9982C6D3C0D}" destId="{13EDDC5E-8690-4F62-9D3F-8C28CB84B2CB}" srcOrd="0" destOrd="1" presId="urn:microsoft.com/office/officeart/2018/2/layout/IconVerticalSolidList"/>
    <dgm:cxn modelId="{A829EF18-E452-4C5B-B471-B7BC02921A42}" srcId="{31192E97-C8A1-4A87-992C-C136BFA9DD81}" destId="{FD706899-DFDC-43BB-85F5-7E51B154E2BE}" srcOrd="2" destOrd="0" parTransId="{FB54338F-300A-4658-A15B-8E962D93FF7C}" sibTransId="{FE1F0278-EFAD-4962-AF22-BBE52A3EB79B}"/>
    <dgm:cxn modelId="{6712DE24-6649-4564-A758-69B65BFF951A}" srcId="{B53EE839-CC95-449D-AD60-06C5422D1D33}" destId="{A6AC4C4A-8CE4-4460-8D5D-D9982C6D3C0D}" srcOrd="1" destOrd="0" parTransId="{C565401B-93B7-4C98-AEF3-D9A3B7E67FB6}" sibTransId="{B82AFEDD-2340-4A81-9275-4116C697AEEC}"/>
    <dgm:cxn modelId="{BBDCD530-13F9-44E4-B42D-30DCE955ADC4}" srcId="{B53EE839-CC95-449D-AD60-06C5422D1D33}" destId="{232E5133-32E9-4C36-B74F-682339B449DD}" srcOrd="2" destOrd="0" parTransId="{BA7E50F0-7D21-4034-BC12-FB735ECCB667}" sibTransId="{AFB0A8F1-FBA8-4A63-82BE-5F187AD9FE0E}"/>
    <dgm:cxn modelId="{D62F2038-1A9F-4847-90DE-0157FB6853B8}" type="presOf" srcId="{B53EE839-CC95-449D-AD60-06C5422D1D33}" destId="{FE5F2262-35C6-417F-B398-0205E0E7E3BC}" srcOrd="0" destOrd="0" presId="urn:microsoft.com/office/officeart/2018/2/layout/IconVerticalSolidList"/>
    <dgm:cxn modelId="{C568DF39-51D7-4156-91F3-2D39E3D35972}" type="presOf" srcId="{232E5133-32E9-4C36-B74F-682339B449DD}" destId="{13EDDC5E-8690-4F62-9D3F-8C28CB84B2CB}" srcOrd="0" destOrd="2" presId="urn:microsoft.com/office/officeart/2018/2/layout/IconVerticalSolidList"/>
    <dgm:cxn modelId="{13FE2849-0FFE-4AB0-BD1A-D82055E4ADA9}" srcId="{74FFBB1B-43AF-4239-8DC4-E3374282C90A}" destId="{FA666732-0498-4620-B94B-7A378916F69E}" srcOrd="0" destOrd="0" parTransId="{0F65447F-08D1-4725-8B5D-B1668118C8B2}" sibTransId="{10D3F372-EC0C-4ABD-A3C6-123300C1DA09}"/>
    <dgm:cxn modelId="{A22D5949-E3C0-4BF9-A9D8-BF1064BA2461}" srcId="{31192E97-C8A1-4A87-992C-C136BFA9DD81}" destId="{B53EE839-CC95-449D-AD60-06C5422D1D33}" srcOrd="1" destOrd="0" parTransId="{9DF63FF7-4789-4EF7-9104-F1FCB969A6F4}" sibTransId="{150CDC9D-BE25-4495-A168-FD82BC70D840}"/>
    <dgm:cxn modelId="{27619B59-55E0-4EAF-8964-E1F0DC154899}" srcId="{74FFBB1B-43AF-4239-8DC4-E3374282C90A}" destId="{5C7BF24A-6FC0-4A57-A57C-4E12D5114EBB}" srcOrd="3" destOrd="0" parTransId="{E2E56324-1520-4FE0-9918-21A0B5346CC1}" sibTransId="{1BD50A46-1A6A-41F2-9889-C5F7DC706307}"/>
    <dgm:cxn modelId="{BC39EB66-629F-4005-89DA-7B7CFB0BA908}" type="presOf" srcId="{5C7BF24A-6FC0-4A57-A57C-4E12D5114EBB}" destId="{9284BEC6-80CE-4B73-AE44-CA0F1853AC25}" srcOrd="0" destOrd="3" presId="urn:microsoft.com/office/officeart/2018/2/layout/IconVerticalSolidList"/>
    <dgm:cxn modelId="{A3239377-25C5-4674-A17B-F7C8491F5BB7}" type="presOf" srcId="{74FFBB1B-43AF-4239-8DC4-E3374282C90A}" destId="{F2BAD888-D9E4-4025-B0E3-4A207B0AF9E7}" srcOrd="0" destOrd="0" presId="urn:microsoft.com/office/officeart/2018/2/layout/IconVerticalSolidList"/>
    <dgm:cxn modelId="{9A5A917B-E7E8-4F34-9D14-3C475FA241FD}" type="presOf" srcId="{4D1368FE-D39C-4459-99D7-A749AAD41B46}" destId="{13EDDC5E-8690-4F62-9D3F-8C28CB84B2CB}" srcOrd="0" destOrd="3" presId="urn:microsoft.com/office/officeart/2018/2/layout/IconVerticalSolidList"/>
    <dgm:cxn modelId="{E5D4D280-391E-4180-B23B-ED62D56FA1A6}" srcId="{74FFBB1B-43AF-4239-8DC4-E3374282C90A}" destId="{2279373B-97AE-44C5-8501-EB4AC8C92A36}" srcOrd="2" destOrd="0" parTransId="{4C61F7D3-2F13-491F-95BA-751A22157CAD}" sibTransId="{56AC3A44-EF5B-4524-B7A1-8CB16F60B75E}"/>
    <dgm:cxn modelId="{A7550D9C-F73E-42D0-A7A9-3EEC54B9E5B3}" srcId="{B53EE839-CC95-449D-AD60-06C5422D1D33}" destId="{4D1368FE-D39C-4459-99D7-A749AAD41B46}" srcOrd="3" destOrd="0" parTransId="{5A55B41F-7E76-4141-8525-C9A525B4F81B}" sibTransId="{3F12F0F6-6903-4681-ABDB-AF54E0BC8D87}"/>
    <dgm:cxn modelId="{DB15F0A4-DC60-4FB3-A994-674F0286EE4D}" type="presOf" srcId="{123712A0-1E47-48D6-85AB-4EC80372FA1F}" destId="{13EDDC5E-8690-4F62-9D3F-8C28CB84B2CB}" srcOrd="0" destOrd="0" presId="urn:microsoft.com/office/officeart/2018/2/layout/IconVerticalSolidList"/>
    <dgm:cxn modelId="{8C2C8FA9-9350-46B6-8FD4-6ED468A8A8F5}" srcId="{B53EE839-CC95-449D-AD60-06C5422D1D33}" destId="{123712A0-1E47-48D6-85AB-4EC80372FA1F}" srcOrd="0" destOrd="0" parTransId="{03956B00-B414-46F2-BF1F-E7644B7EA6BA}" sibTransId="{29CDFB87-158C-4C63-9AD6-15D41A4A9383}"/>
    <dgm:cxn modelId="{1F3060AF-D7AA-4E66-B46F-B1E714FC1AFC}" type="presOf" srcId="{FD706899-DFDC-43BB-85F5-7E51B154E2BE}" destId="{437B3ED5-DF05-4B9D-800A-ABC2D2C620D2}" srcOrd="0" destOrd="0" presId="urn:microsoft.com/office/officeart/2018/2/layout/IconVerticalSolidList"/>
    <dgm:cxn modelId="{019B9BC5-823B-4FFE-8FEC-212A2EA04C2F}" srcId="{74FFBB1B-43AF-4239-8DC4-E3374282C90A}" destId="{67A7CEBC-B947-411D-A183-AF1EB79862A6}" srcOrd="1" destOrd="0" parTransId="{F6370DD0-2476-4D70-B062-E775B459A738}" sibTransId="{38BC4535-9D54-497D-9D6B-991584FD3BE7}"/>
    <dgm:cxn modelId="{059952CE-C2EC-44A0-AE4B-70B35B9FF478}" srcId="{31192E97-C8A1-4A87-992C-C136BFA9DD81}" destId="{74FFBB1B-43AF-4239-8DC4-E3374282C90A}" srcOrd="0" destOrd="0" parTransId="{A3885E30-99BF-4CD3-9C51-3E2C27B66F82}" sibTransId="{B37286A9-C18F-40AF-B217-BDB0909991E2}"/>
    <dgm:cxn modelId="{DB7ABDD7-257D-4DAF-9ADF-8006BE7A3C22}" type="presOf" srcId="{2279373B-97AE-44C5-8501-EB4AC8C92A36}" destId="{9284BEC6-80CE-4B73-AE44-CA0F1853AC25}" srcOrd="0" destOrd="2" presId="urn:microsoft.com/office/officeart/2018/2/layout/IconVerticalSolidList"/>
    <dgm:cxn modelId="{159674EC-DB58-44F6-B044-5A51F0E3D9F0}" type="presOf" srcId="{FA666732-0498-4620-B94B-7A378916F69E}" destId="{9284BEC6-80CE-4B73-AE44-CA0F1853AC25}" srcOrd="0" destOrd="0" presId="urn:microsoft.com/office/officeart/2018/2/layout/IconVerticalSolidList"/>
    <dgm:cxn modelId="{8CFCC3EF-D71E-4768-856B-2F8DCB2C2F6F}" type="presOf" srcId="{67A7CEBC-B947-411D-A183-AF1EB79862A6}" destId="{9284BEC6-80CE-4B73-AE44-CA0F1853AC25}" srcOrd="0" destOrd="1" presId="urn:microsoft.com/office/officeart/2018/2/layout/IconVerticalSolidList"/>
    <dgm:cxn modelId="{06981A29-49EC-4C6E-B095-725C7D5E1672}" type="presParOf" srcId="{4B2A1DB7-D342-4B7E-9179-547EBEF46153}" destId="{06BF8F2F-D302-4799-A51E-C9CFB0984289}" srcOrd="0" destOrd="0" presId="urn:microsoft.com/office/officeart/2018/2/layout/IconVerticalSolidList"/>
    <dgm:cxn modelId="{A1CC8D4F-0C71-4B56-8584-3FC9BD75AF4A}" type="presParOf" srcId="{06BF8F2F-D302-4799-A51E-C9CFB0984289}" destId="{880C5676-75A1-494E-AC90-4DF1EA662564}" srcOrd="0" destOrd="0" presId="urn:microsoft.com/office/officeart/2018/2/layout/IconVerticalSolidList"/>
    <dgm:cxn modelId="{77643D97-4A75-4047-8870-58516F90DDF9}" type="presParOf" srcId="{06BF8F2F-D302-4799-A51E-C9CFB0984289}" destId="{C17ACDD8-2C60-45F4-99A2-49089F916CB2}" srcOrd="1" destOrd="0" presId="urn:microsoft.com/office/officeart/2018/2/layout/IconVerticalSolidList"/>
    <dgm:cxn modelId="{F6D52F56-39C2-4CD7-9037-03554938385D}" type="presParOf" srcId="{06BF8F2F-D302-4799-A51E-C9CFB0984289}" destId="{0DAE869D-521A-422D-8687-C560D5286FD4}" srcOrd="2" destOrd="0" presId="urn:microsoft.com/office/officeart/2018/2/layout/IconVerticalSolidList"/>
    <dgm:cxn modelId="{EF906BB3-9305-4891-B220-FEC2B18A3776}" type="presParOf" srcId="{06BF8F2F-D302-4799-A51E-C9CFB0984289}" destId="{F2BAD888-D9E4-4025-B0E3-4A207B0AF9E7}" srcOrd="3" destOrd="0" presId="urn:microsoft.com/office/officeart/2018/2/layout/IconVerticalSolidList"/>
    <dgm:cxn modelId="{1F2F9E29-FE13-4047-AFEF-CAB19F995E9C}" type="presParOf" srcId="{06BF8F2F-D302-4799-A51E-C9CFB0984289}" destId="{9284BEC6-80CE-4B73-AE44-CA0F1853AC25}" srcOrd="4" destOrd="0" presId="urn:microsoft.com/office/officeart/2018/2/layout/IconVerticalSolidList"/>
    <dgm:cxn modelId="{B138D70E-88B7-41B9-B9B9-49F2C0CE1277}" type="presParOf" srcId="{4B2A1DB7-D342-4B7E-9179-547EBEF46153}" destId="{22F4C9D3-8979-4A1E-B33A-2766D1967260}" srcOrd="1" destOrd="0" presId="urn:microsoft.com/office/officeart/2018/2/layout/IconVerticalSolidList"/>
    <dgm:cxn modelId="{383F7EA7-A3AD-463A-8755-EE30E1D725E6}" type="presParOf" srcId="{4B2A1DB7-D342-4B7E-9179-547EBEF46153}" destId="{2A2B1739-55E9-4850-8705-7F9F50DB8DEB}" srcOrd="2" destOrd="0" presId="urn:microsoft.com/office/officeart/2018/2/layout/IconVerticalSolidList"/>
    <dgm:cxn modelId="{B5F6A753-CA97-46E5-A8D2-143C9A383D37}" type="presParOf" srcId="{2A2B1739-55E9-4850-8705-7F9F50DB8DEB}" destId="{6374427E-2028-4E62-B52E-80ADFF744C96}" srcOrd="0" destOrd="0" presId="urn:microsoft.com/office/officeart/2018/2/layout/IconVerticalSolidList"/>
    <dgm:cxn modelId="{03FF587F-29EE-4E38-9C39-247ED5A73EA3}" type="presParOf" srcId="{2A2B1739-55E9-4850-8705-7F9F50DB8DEB}" destId="{212556C3-1312-427C-896C-B9E8C9C67C9A}" srcOrd="1" destOrd="0" presId="urn:microsoft.com/office/officeart/2018/2/layout/IconVerticalSolidList"/>
    <dgm:cxn modelId="{8ECBB0CA-6553-4BF5-9DC5-800436FC5204}" type="presParOf" srcId="{2A2B1739-55E9-4850-8705-7F9F50DB8DEB}" destId="{2A049CFD-D3E6-4967-8C2D-452F1ABA90E2}" srcOrd="2" destOrd="0" presId="urn:microsoft.com/office/officeart/2018/2/layout/IconVerticalSolidList"/>
    <dgm:cxn modelId="{87CF338A-6A93-4817-A4D1-339D08ED7AE4}" type="presParOf" srcId="{2A2B1739-55E9-4850-8705-7F9F50DB8DEB}" destId="{FE5F2262-35C6-417F-B398-0205E0E7E3BC}" srcOrd="3" destOrd="0" presId="urn:microsoft.com/office/officeart/2018/2/layout/IconVerticalSolidList"/>
    <dgm:cxn modelId="{540F0982-B3BB-4382-9F73-7D62A77757F0}" type="presParOf" srcId="{2A2B1739-55E9-4850-8705-7F9F50DB8DEB}" destId="{13EDDC5E-8690-4F62-9D3F-8C28CB84B2CB}" srcOrd="4" destOrd="0" presId="urn:microsoft.com/office/officeart/2018/2/layout/IconVerticalSolidList"/>
    <dgm:cxn modelId="{AC30B338-93F0-4D62-9F99-9F7E45FDCDB5}" type="presParOf" srcId="{4B2A1DB7-D342-4B7E-9179-547EBEF46153}" destId="{1408B4D9-F835-405F-BF25-25B781353CD7}" srcOrd="3" destOrd="0" presId="urn:microsoft.com/office/officeart/2018/2/layout/IconVerticalSolidList"/>
    <dgm:cxn modelId="{ACED449E-F73D-4FC5-8AC9-0F2C5FB0BA52}" type="presParOf" srcId="{4B2A1DB7-D342-4B7E-9179-547EBEF46153}" destId="{029A4182-DCD1-4C75-B5F4-34A1E325AD6D}" srcOrd="4" destOrd="0" presId="urn:microsoft.com/office/officeart/2018/2/layout/IconVerticalSolidList"/>
    <dgm:cxn modelId="{5591271F-9632-42B2-B483-9621DAB46C47}" type="presParOf" srcId="{029A4182-DCD1-4C75-B5F4-34A1E325AD6D}" destId="{5393EC0F-936F-4B5F-8808-578E6BE006F6}" srcOrd="0" destOrd="0" presId="urn:microsoft.com/office/officeart/2018/2/layout/IconVerticalSolidList"/>
    <dgm:cxn modelId="{63636AB2-83BF-469C-9745-87717CC254EC}" type="presParOf" srcId="{029A4182-DCD1-4C75-B5F4-34A1E325AD6D}" destId="{79A0E1A9-B2C7-4368-A5DE-5C38A85DBF61}" srcOrd="1" destOrd="0" presId="urn:microsoft.com/office/officeart/2018/2/layout/IconVerticalSolidList"/>
    <dgm:cxn modelId="{C006F6F6-6172-4D94-915C-93A98F7F56B9}" type="presParOf" srcId="{029A4182-DCD1-4C75-B5F4-34A1E325AD6D}" destId="{B182C7D0-2730-418D-AF69-5E5C5DA84844}" srcOrd="2" destOrd="0" presId="urn:microsoft.com/office/officeart/2018/2/layout/IconVerticalSolidList"/>
    <dgm:cxn modelId="{B550A671-2250-4381-965C-D573B98CBFD2}" type="presParOf" srcId="{029A4182-DCD1-4C75-B5F4-34A1E325AD6D}" destId="{437B3ED5-DF05-4B9D-800A-ABC2D2C620D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3D4FF3-C90C-441C-8E58-83AD90607A0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2907323-8072-4CD9-ADA9-1DEAACFF4023}">
      <dgm:prSet/>
      <dgm:spPr/>
      <dgm:t>
        <a:bodyPr/>
        <a:lstStyle/>
        <a:p>
          <a:r>
            <a:rPr kumimoji="1" lang="en-GB" dirty="0"/>
            <a:t>Produce kinematics curves of </a:t>
          </a:r>
          <a:r>
            <a:rPr kumimoji="1" lang="en-GB" baseline="30000" dirty="0"/>
            <a:t>19</a:t>
          </a:r>
          <a:r>
            <a:rPr kumimoji="1" lang="en-GB" dirty="0"/>
            <a:t>O(</a:t>
          </a:r>
          <a:r>
            <a:rPr kumimoji="1" lang="en-GB" dirty="0" err="1"/>
            <a:t>d,p</a:t>
          </a:r>
          <a:r>
            <a:rPr kumimoji="1" lang="en-GB" dirty="0"/>
            <a:t>)</a:t>
          </a:r>
          <a:r>
            <a:rPr kumimoji="1" lang="en-GB" baseline="30000" dirty="0"/>
            <a:t>20</a:t>
          </a:r>
          <a:r>
            <a:rPr kumimoji="1" lang="en-GB" dirty="0"/>
            <a:t>O in inverse kinematics for</a:t>
          </a:r>
          <a:endParaRPr lang="en-US" dirty="0"/>
        </a:p>
      </dgm:t>
    </dgm:pt>
    <dgm:pt modelId="{696C0254-5215-4746-B6CD-BF99C0430992}" type="parTrans" cxnId="{B077C9DA-86F6-48BA-B6D7-70D58CBF6B1D}">
      <dgm:prSet/>
      <dgm:spPr/>
      <dgm:t>
        <a:bodyPr/>
        <a:lstStyle/>
        <a:p>
          <a:endParaRPr lang="en-US"/>
        </a:p>
      </dgm:t>
    </dgm:pt>
    <dgm:pt modelId="{20E36B27-829D-44F4-A04B-77A4150F7116}" type="sibTrans" cxnId="{B077C9DA-86F6-48BA-B6D7-70D58CBF6B1D}">
      <dgm:prSet/>
      <dgm:spPr/>
      <dgm:t>
        <a:bodyPr/>
        <a:lstStyle/>
        <a:p>
          <a:endParaRPr lang="en-US"/>
        </a:p>
      </dgm:t>
    </dgm:pt>
    <dgm:pt modelId="{B02B5228-F4B7-44BD-A40B-FAA9C55F9BEE}">
      <dgm:prSet custT="1"/>
      <dgm:spPr/>
      <dgm:t>
        <a:bodyPr/>
        <a:lstStyle/>
        <a:p>
          <a:r>
            <a:rPr lang="en-GB" sz="1800" b="1" dirty="0"/>
            <a:t>the ground state</a:t>
          </a:r>
          <a:endParaRPr lang="en-US" sz="1800" b="1" dirty="0"/>
        </a:p>
      </dgm:t>
    </dgm:pt>
    <dgm:pt modelId="{BD4B5BAA-BF44-4E86-98F5-3EF327865F31}" type="parTrans" cxnId="{DDCC1A8B-8531-4A61-BF9A-5E42A62C2C6E}">
      <dgm:prSet/>
      <dgm:spPr/>
      <dgm:t>
        <a:bodyPr/>
        <a:lstStyle/>
        <a:p>
          <a:endParaRPr lang="en-US"/>
        </a:p>
      </dgm:t>
    </dgm:pt>
    <dgm:pt modelId="{D034CCC7-AE9F-45D7-9FEB-3CE4A4D67F40}" type="sibTrans" cxnId="{DDCC1A8B-8531-4A61-BF9A-5E42A62C2C6E}">
      <dgm:prSet/>
      <dgm:spPr/>
      <dgm:t>
        <a:bodyPr/>
        <a:lstStyle/>
        <a:p>
          <a:endParaRPr lang="en-US"/>
        </a:p>
      </dgm:t>
    </dgm:pt>
    <dgm:pt modelId="{016CA792-1613-4068-8665-5DDCF82DA779}">
      <dgm:prSet custT="1"/>
      <dgm:spPr/>
      <dgm:t>
        <a:bodyPr/>
        <a:lstStyle/>
        <a:p>
          <a:r>
            <a:rPr lang="en-GB" sz="1800" b="1" dirty="0"/>
            <a:t>the 1.67-MeV state</a:t>
          </a:r>
          <a:endParaRPr lang="en-US" sz="1800" b="1" dirty="0"/>
        </a:p>
      </dgm:t>
    </dgm:pt>
    <dgm:pt modelId="{B52D3F00-2030-4F12-A676-8E2886D51761}" type="parTrans" cxnId="{4892B5E6-E8E9-45FB-87DF-249F36091D31}">
      <dgm:prSet/>
      <dgm:spPr/>
      <dgm:t>
        <a:bodyPr/>
        <a:lstStyle/>
        <a:p>
          <a:endParaRPr lang="en-US"/>
        </a:p>
      </dgm:t>
    </dgm:pt>
    <dgm:pt modelId="{7F60AE7D-D788-4477-B08E-3945AC3F68C1}" type="sibTrans" cxnId="{4892B5E6-E8E9-45FB-87DF-249F36091D31}">
      <dgm:prSet/>
      <dgm:spPr/>
      <dgm:t>
        <a:bodyPr/>
        <a:lstStyle/>
        <a:p>
          <a:endParaRPr lang="en-US"/>
        </a:p>
      </dgm:t>
    </dgm:pt>
    <dgm:pt modelId="{17B9C5D9-C05F-4330-9D81-DD1C4DF29FA5}">
      <dgm:prSet custT="1"/>
      <dgm:spPr/>
      <dgm:t>
        <a:bodyPr/>
        <a:lstStyle/>
        <a:p>
          <a:r>
            <a:rPr lang="en-GB" sz="1800" b="1" dirty="0"/>
            <a:t>the 3.57-MeV state</a:t>
          </a:r>
          <a:endParaRPr lang="en-US" sz="1800" b="1" dirty="0"/>
        </a:p>
      </dgm:t>
    </dgm:pt>
    <dgm:pt modelId="{6AA8170D-AD4D-479A-AE7D-FEC657FEB058}" type="parTrans" cxnId="{C36CAD00-926C-45CA-8B69-003EBE09582F}">
      <dgm:prSet/>
      <dgm:spPr/>
      <dgm:t>
        <a:bodyPr/>
        <a:lstStyle/>
        <a:p>
          <a:endParaRPr lang="en-US"/>
        </a:p>
      </dgm:t>
    </dgm:pt>
    <dgm:pt modelId="{9295572C-C7F8-43B3-8806-16E0110961D9}" type="sibTrans" cxnId="{C36CAD00-926C-45CA-8B69-003EBE09582F}">
      <dgm:prSet/>
      <dgm:spPr/>
      <dgm:t>
        <a:bodyPr/>
        <a:lstStyle/>
        <a:p>
          <a:endParaRPr lang="en-US"/>
        </a:p>
      </dgm:t>
    </dgm:pt>
    <dgm:pt modelId="{8B521EEE-C14E-42E4-864E-85E1FE0550E9}">
      <dgm:prSet custT="1"/>
      <dgm:spPr/>
      <dgm:t>
        <a:bodyPr/>
        <a:lstStyle/>
        <a:p>
          <a:r>
            <a:rPr lang="en-GB" sz="1800" b="1"/>
            <a:t>the 4.07-MeV state</a:t>
          </a:r>
          <a:endParaRPr lang="en-US" sz="1800" b="1"/>
        </a:p>
      </dgm:t>
    </dgm:pt>
    <dgm:pt modelId="{6B3B987D-3C33-4F67-8912-753D465A621C}" type="parTrans" cxnId="{88A77C2E-036C-490C-8638-5FECC13B5C7E}">
      <dgm:prSet/>
      <dgm:spPr/>
      <dgm:t>
        <a:bodyPr/>
        <a:lstStyle/>
        <a:p>
          <a:endParaRPr lang="en-US"/>
        </a:p>
      </dgm:t>
    </dgm:pt>
    <dgm:pt modelId="{1D4298C4-509F-481C-A69E-CA7A4839FBD6}" type="sibTrans" cxnId="{88A77C2E-036C-490C-8638-5FECC13B5C7E}">
      <dgm:prSet/>
      <dgm:spPr/>
      <dgm:t>
        <a:bodyPr/>
        <a:lstStyle/>
        <a:p>
          <a:endParaRPr lang="en-US"/>
        </a:p>
      </dgm:t>
    </dgm:pt>
    <dgm:pt modelId="{56740587-2915-444B-A23F-8AC8BABFD5CA}">
      <dgm:prSet/>
      <dgm:spPr/>
      <dgm:t>
        <a:bodyPr/>
        <a:lstStyle/>
        <a:p>
          <a:r>
            <a:rPr kumimoji="1" lang="en-GB"/>
            <a:t>Search previous experimental studies of </a:t>
          </a:r>
          <a:r>
            <a:rPr kumimoji="1" lang="en-GB" baseline="30000"/>
            <a:t>19</a:t>
          </a:r>
          <a:r>
            <a:rPr kumimoji="1" lang="en-GB"/>
            <a:t>O(d,p)</a:t>
          </a:r>
          <a:r>
            <a:rPr kumimoji="1" lang="en-GB" baseline="30000"/>
            <a:t>20</a:t>
          </a:r>
          <a:r>
            <a:rPr kumimoji="1" lang="en-GB"/>
            <a:t>O in normal/inverse kinematics and compare it with your result.</a:t>
          </a:r>
          <a:endParaRPr lang="en-US"/>
        </a:p>
      </dgm:t>
    </dgm:pt>
    <dgm:pt modelId="{26AE2200-E623-4C28-9967-6EFB55BE0168}" type="parTrans" cxnId="{E413F9DE-ED1A-414D-866E-40164A10586B}">
      <dgm:prSet/>
      <dgm:spPr/>
      <dgm:t>
        <a:bodyPr/>
        <a:lstStyle/>
        <a:p>
          <a:endParaRPr lang="en-US"/>
        </a:p>
      </dgm:t>
    </dgm:pt>
    <dgm:pt modelId="{08340569-92B9-47E5-9F76-DBA7652AA1B6}" type="sibTrans" cxnId="{E413F9DE-ED1A-414D-866E-40164A10586B}">
      <dgm:prSet/>
      <dgm:spPr/>
      <dgm:t>
        <a:bodyPr/>
        <a:lstStyle/>
        <a:p>
          <a:endParaRPr lang="en-US"/>
        </a:p>
      </dgm:t>
    </dgm:pt>
    <dgm:pt modelId="{7BA069DE-5398-4FD5-A8B7-4A8335655CB6}" type="pres">
      <dgm:prSet presAssocID="{CA3D4FF3-C90C-441C-8E58-83AD90607A0D}" presName="root" presStyleCnt="0">
        <dgm:presLayoutVars>
          <dgm:dir/>
          <dgm:resizeHandles val="exact"/>
        </dgm:presLayoutVars>
      </dgm:prSet>
      <dgm:spPr/>
    </dgm:pt>
    <dgm:pt modelId="{2826BF71-AFF9-4679-A3DC-B1AB1773962F}" type="pres">
      <dgm:prSet presAssocID="{12907323-8072-4CD9-ADA9-1DEAACFF4023}" presName="compNode" presStyleCnt="0"/>
      <dgm:spPr/>
    </dgm:pt>
    <dgm:pt modelId="{2E92776F-5B61-40BB-91DB-307FF90890F4}" type="pres">
      <dgm:prSet presAssocID="{12907323-8072-4CD9-ADA9-1DEAACFF4023}" presName="bgRect" presStyleLbl="bgShp" presStyleIdx="0" presStyleCnt="2" custScaleY="202718"/>
      <dgm:spPr/>
    </dgm:pt>
    <dgm:pt modelId="{20C228BE-4691-4363-A5E8-6672EE1C7089}" type="pres">
      <dgm:prSet presAssocID="{12907323-8072-4CD9-ADA9-1DEAACFF4023}"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정규 분포 단색으로 채워진"/>
        </a:ext>
      </dgm:extLst>
    </dgm:pt>
    <dgm:pt modelId="{14AB28EF-9CD2-41F6-836B-BBB097F467BC}" type="pres">
      <dgm:prSet presAssocID="{12907323-8072-4CD9-ADA9-1DEAACFF4023}" presName="spaceRect" presStyleCnt="0"/>
      <dgm:spPr/>
    </dgm:pt>
    <dgm:pt modelId="{39AD45B1-6B87-4045-B015-0F5C4A042572}" type="pres">
      <dgm:prSet presAssocID="{12907323-8072-4CD9-ADA9-1DEAACFF4023}" presName="parTx" presStyleLbl="revTx" presStyleIdx="0" presStyleCnt="3">
        <dgm:presLayoutVars>
          <dgm:chMax val="0"/>
          <dgm:chPref val="0"/>
        </dgm:presLayoutVars>
      </dgm:prSet>
      <dgm:spPr/>
    </dgm:pt>
    <dgm:pt modelId="{E8E79C02-F9E6-4A9E-93EC-A58E9F3E42E4}" type="pres">
      <dgm:prSet presAssocID="{12907323-8072-4CD9-ADA9-1DEAACFF4023}" presName="desTx" presStyleLbl="revTx" presStyleIdx="1" presStyleCnt="3" custScaleY="181322">
        <dgm:presLayoutVars/>
      </dgm:prSet>
      <dgm:spPr/>
    </dgm:pt>
    <dgm:pt modelId="{7B97C171-E0FD-4CB7-A2FA-65802E09586E}" type="pres">
      <dgm:prSet presAssocID="{20E36B27-829D-44F4-A04B-77A4150F7116}" presName="sibTrans" presStyleCnt="0"/>
      <dgm:spPr/>
    </dgm:pt>
    <dgm:pt modelId="{79C7302F-21F3-428C-A2D1-6595AC6A2F69}" type="pres">
      <dgm:prSet presAssocID="{56740587-2915-444B-A23F-8AC8BABFD5CA}" presName="compNode" presStyleCnt="0"/>
      <dgm:spPr/>
    </dgm:pt>
    <dgm:pt modelId="{507D14B4-AD8D-4150-B2C1-6EBF1FC7E368}" type="pres">
      <dgm:prSet presAssocID="{56740587-2915-444B-A23F-8AC8BABFD5CA}" presName="bgRect" presStyleLbl="bgShp" presStyleIdx="1" presStyleCnt="2"/>
      <dgm:spPr/>
    </dgm:pt>
    <dgm:pt modelId="{68FC2BCE-F133-42B1-B48B-AB6BDEF4F1BD}" type="pres">
      <dgm:prSet presAssocID="{56740587-2915-444B-A23F-8AC8BABFD5CA}" presName="iconRect" presStyleLbl="node1" presStyleIdx="1" presStyleCnt="2" custLinFactNeighborY="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비커 단색으로 채워진"/>
        </a:ext>
      </dgm:extLst>
    </dgm:pt>
    <dgm:pt modelId="{6703A63A-2D6B-4407-B470-8B39E19CD8E2}" type="pres">
      <dgm:prSet presAssocID="{56740587-2915-444B-A23F-8AC8BABFD5CA}" presName="spaceRect" presStyleCnt="0"/>
      <dgm:spPr/>
    </dgm:pt>
    <dgm:pt modelId="{CE8E7E32-9386-4B5C-9AF9-BACCC81DB451}" type="pres">
      <dgm:prSet presAssocID="{56740587-2915-444B-A23F-8AC8BABFD5CA}" presName="parTx" presStyleLbl="revTx" presStyleIdx="2" presStyleCnt="3">
        <dgm:presLayoutVars>
          <dgm:chMax val="0"/>
          <dgm:chPref val="0"/>
        </dgm:presLayoutVars>
      </dgm:prSet>
      <dgm:spPr/>
    </dgm:pt>
  </dgm:ptLst>
  <dgm:cxnLst>
    <dgm:cxn modelId="{468B2E00-A2A8-4813-B9DA-512BCF5CCC56}" type="presOf" srcId="{CA3D4FF3-C90C-441C-8E58-83AD90607A0D}" destId="{7BA069DE-5398-4FD5-A8B7-4A8335655CB6}" srcOrd="0" destOrd="0" presId="urn:microsoft.com/office/officeart/2018/2/layout/IconVerticalSolidList"/>
    <dgm:cxn modelId="{C36CAD00-926C-45CA-8B69-003EBE09582F}" srcId="{12907323-8072-4CD9-ADA9-1DEAACFF4023}" destId="{17B9C5D9-C05F-4330-9D81-DD1C4DF29FA5}" srcOrd="2" destOrd="0" parTransId="{6AA8170D-AD4D-479A-AE7D-FEC657FEB058}" sibTransId="{9295572C-C7F8-43B3-8806-16E0110961D9}"/>
    <dgm:cxn modelId="{8289B91A-2E78-4816-947C-97D419E99755}" type="presOf" srcId="{56740587-2915-444B-A23F-8AC8BABFD5CA}" destId="{CE8E7E32-9386-4B5C-9AF9-BACCC81DB451}" srcOrd="0" destOrd="0" presId="urn:microsoft.com/office/officeart/2018/2/layout/IconVerticalSolidList"/>
    <dgm:cxn modelId="{88A77C2E-036C-490C-8638-5FECC13B5C7E}" srcId="{12907323-8072-4CD9-ADA9-1DEAACFF4023}" destId="{8B521EEE-C14E-42E4-864E-85E1FE0550E9}" srcOrd="3" destOrd="0" parTransId="{6B3B987D-3C33-4F67-8912-753D465A621C}" sibTransId="{1D4298C4-509F-481C-A69E-CA7A4839FBD6}"/>
    <dgm:cxn modelId="{8E75DB36-2597-4B94-8A99-6F439865F6F0}" type="presOf" srcId="{B02B5228-F4B7-44BD-A40B-FAA9C55F9BEE}" destId="{E8E79C02-F9E6-4A9E-93EC-A58E9F3E42E4}" srcOrd="0" destOrd="0" presId="urn:microsoft.com/office/officeart/2018/2/layout/IconVerticalSolidList"/>
    <dgm:cxn modelId="{DDCC1A8B-8531-4A61-BF9A-5E42A62C2C6E}" srcId="{12907323-8072-4CD9-ADA9-1DEAACFF4023}" destId="{B02B5228-F4B7-44BD-A40B-FAA9C55F9BEE}" srcOrd="0" destOrd="0" parTransId="{BD4B5BAA-BF44-4E86-98F5-3EF327865F31}" sibTransId="{D034CCC7-AE9F-45D7-9FEB-3CE4A4D67F40}"/>
    <dgm:cxn modelId="{E04CBC97-0A22-4D03-878F-C7B48D738DFE}" type="presOf" srcId="{12907323-8072-4CD9-ADA9-1DEAACFF4023}" destId="{39AD45B1-6B87-4045-B015-0F5C4A042572}" srcOrd="0" destOrd="0" presId="urn:microsoft.com/office/officeart/2018/2/layout/IconVerticalSolidList"/>
    <dgm:cxn modelId="{9945EFCB-80E3-4957-ADE5-B587123C4F2E}" type="presOf" srcId="{016CA792-1613-4068-8665-5DDCF82DA779}" destId="{E8E79C02-F9E6-4A9E-93EC-A58E9F3E42E4}" srcOrd="0" destOrd="1" presId="urn:microsoft.com/office/officeart/2018/2/layout/IconVerticalSolidList"/>
    <dgm:cxn modelId="{E36967D0-3DD9-4230-A5A5-3AF8DF1F4EAD}" type="presOf" srcId="{17B9C5D9-C05F-4330-9D81-DD1C4DF29FA5}" destId="{E8E79C02-F9E6-4A9E-93EC-A58E9F3E42E4}" srcOrd="0" destOrd="2" presId="urn:microsoft.com/office/officeart/2018/2/layout/IconVerticalSolidList"/>
    <dgm:cxn modelId="{B077C9DA-86F6-48BA-B6D7-70D58CBF6B1D}" srcId="{CA3D4FF3-C90C-441C-8E58-83AD90607A0D}" destId="{12907323-8072-4CD9-ADA9-1DEAACFF4023}" srcOrd="0" destOrd="0" parTransId="{696C0254-5215-4746-B6CD-BF99C0430992}" sibTransId="{20E36B27-829D-44F4-A04B-77A4150F7116}"/>
    <dgm:cxn modelId="{E413F9DE-ED1A-414D-866E-40164A10586B}" srcId="{CA3D4FF3-C90C-441C-8E58-83AD90607A0D}" destId="{56740587-2915-444B-A23F-8AC8BABFD5CA}" srcOrd="1" destOrd="0" parTransId="{26AE2200-E623-4C28-9967-6EFB55BE0168}" sibTransId="{08340569-92B9-47E5-9F76-DBA7652AA1B6}"/>
    <dgm:cxn modelId="{4892B5E6-E8E9-45FB-87DF-249F36091D31}" srcId="{12907323-8072-4CD9-ADA9-1DEAACFF4023}" destId="{016CA792-1613-4068-8665-5DDCF82DA779}" srcOrd="1" destOrd="0" parTransId="{B52D3F00-2030-4F12-A676-8E2886D51761}" sibTransId="{7F60AE7D-D788-4477-B08E-3945AC3F68C1}"/>
    <dgm:cxn modelId="{B73DE8ED-CAFD-4ECD-A1B4-3F5C396810F8}" type="presOf" srcId="{8B521EEE-C14E-42E4-864E-85E1FE0550E9}" destId="{E8E79C02-F9E6-4A9E-93EC-A58E9F3E42E4}" srcOrd="0" destOrd="3" presId="urn:microsoft.com/office/officeart/2018/2/layout/IconVerticalSolidList"/>
    <dgm:cxn modelId="{F34B649A-F31A-461B-BF18-233C2D571BF1}" type="presParOf" srcId="{7BA069DE-5398-4FD5-A8B7-4A8335655CB6}" destId="{2826BF71-AFF9-4679-A3DC-B1AB1773962F}" srcOrd="0" destOrd="0" presId="urn:microsoft.com/office/officeart/2018/2/layout/IconVerticalSolidList"/>
    <dgm:cxn modelId="{A8964432-63C0-4B22-A026-99ADCEBE912C}" type="presParOf" srcId="{2826BF71-AFF9-4679-A3DC-B1AB1773962F}" destId="{2E92776F-5B61-40BB-91DB-307FF90890F4}" srcOrd="0" destOrd="0" presId="urn:microsoft.com/office/officeart/2018/2/layout/IconVerticalSolidList"/>
    <dgm:cxn modelId="{A683B2A7-7DC4-4C0B-BCE7-C9483CB52C69}" type="presParOf" srcId="{2826BF71-AFF9-4679-A3DC-B1AB1773962F}" destId="{20C228BE-4691-4363-A5E8-6672EE1C7089}" srcOrd="1" destOrd="0" presId="urn:microsoft.com/office/officeart/2018/2/layout/IconVerticalSolidList"/>
    <dgm:cxn modelId="{B7E84722-9AE0-4733-92C5-CDD39ADAC4AF}" type="presParOf" srcId="{2826BF71-AFF9-4679-A3DC-B1AB1773962F}" destId="{14AB28EF-9CD2-41F6-836B-BBB097F467BC}" srcOrd="2" destOrd="0" presId="urn:microsoft.com/office/officeart/2018/2/layout/IconVerticalSolidList"/>
    <dgm:cxn modelId="{D1BA8F0D-DE68-46F3-B669-50FA04970505}" type="presParOf" srcId="{2826BF71-AFF9-4679-A3DC-B1AB1773962F}" destId="{39AD45B1-6B87-4045-B015-0F5C4A042572}" srcOrd="3" destOrd="0" presId="urn:microsoft.com/office/officeart/2018/2/layout/IconVerticalSolidList"/>
    <dgm:cxn modelId="{F2D815E0-8324-4376-9CD2-C767EDACF2E3}" type="presParOf" srcId="{2826BF71-AFF9-4679-A3DC-B1AB1773962F}" destId="{E8E79C02-F9E6-4A9E-93EC-A58E9F3E42E4}" srcOrd="4" destOrd="0" presId="urn:microsoft.com/office/officeart/2018/2/layout/IconVerticalSolidList"/>
    <dgm:cxn modelId="{38CC5150-3C54-4393-9A14-CB6BAAB6B864}" type="presParOf" srcId="{7BA069DE-5398-4FD5-A8B7-4A8335655CB6}" destId="{7B97C171-E0FD-4CB7-A2FA-65802E09586E}" srcOrd="1" destOrd="0" presId="urn:microsoft.com/office/officeart/2018/2/layout/IconVerticalSolidList"/>
    <dgm:cxn modelId="{7F10C47A-153B-461A-AA8E-27C715205C09}" type="presParOf" srcId="{7BA069DE-5398-4FD5-A8B7-4A8335655CB6}" destId="{79C7302F-21F3-428C-A2D1-6595AC6A2F69}" srcOrd="2" destOrd="0" presId="urn:microsoft.com/office/officeart/2018/2/layout/IconVerticalSolidList"/>
    <dgm:cxn modelId="{11AD4259-4516-401F-BA96-B708ECA180E9}" type="presParOf" srcId="{79C7302F-21F3-428C-A2D1-6595AC6A2F69}" destId="{507D14B4-AD8D-4150-B2C1-6EBF1FC7E368}" srcOrd="0" destOrd="0" presId="urn:microsoft.com/office/officeart/2018/2/layout/IconVerticalSolidList"/>
    <dgm:cxn modelId="{C91CACE6-69DD-4125-8CCE-7F2F7DAC1816}" type="presParOf" srcId="{79C7302F-21F3-428C-A2D1-6595AC6A2F69}" destId="{68FC2BCE-F133-42B1-B48B-AB6BDEF4F1BD}" srcOrd="1" destOrd="0" presId="urn:microsoft.com/office/officeart/2018/2/layout/IconVerticalSolidList"/>
    <dgm:cxn modelId="{01AB2DF6-0C7C-4613-9C31-6BA1281F9AB5}" type="presParOf" srcId="{79C7302F-21F3-428C-A2D1-6595AC6A2F69}" destId="{6703A63A-2D6B-4407-B470-8B39E19CD8E2}" srcOrd="2" destOrd="0" presId="urn:microsoft.com/office/officeart/2018/2/layout/IconVerticalSolidList"/>
    <dgm:cxn modelId="{0FB2CADA-72C5-410F-B1D5-66C05DC8FCA0}" type="presParOf" srcId="{79C7302F-21F3-428C-A2D1-6595AC6A2F69}" destId="{CE8E7E32-9386-4B5C-9AF9-BACCC81DB45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883871-FAB4-4A98-8BC9-D851E85D7A9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28E5D2E-5A99-4025-857F-2E661347E168}">
      <dgm:prSet/>
      <dgm:spPr/>
      <dgm:t>
        <a:bodyPr/>
        <a:lstStyle/>
        <a:p>
          <a:r>
            <a:rPr kumimoji="1" lang="en-GB"/>
            <a:t>Search levels of </a:t>
          </a:r>
          <a:r>
            <a:rPr kumimoji="1" lang="en-GB" baseline="30000"/>
            <a:t>29</a:t>
          </a:r>
          <a:r>
            <a:rPr kumimoji="1" lang="en-GB"/>
            <a:t>Mg from NNDC and produce kinematics curves of </a:t>
          </a:r>
          <a:r>
            <a:rPr kumimoji="1" lang="en-GB" baseline="30000"/>
            <a:t>28</a:t>
          </a:r>
          <a:r>
            <a:rPr kumimoji="1" lang="en-GB"/>
            <a:t>Mg(d,p)</a:t>
          </a:r>
          <a:r>
            <a:rPr kumimoji="1" lang="en-GB" baseline="30000"/>
            <a:t>29</a:t>
          </a:r>
          <a:r>
            <a:rPr kumimoji="1" lang="en-GB"/>
            <a:t>Mg in inverse kinematics.</a:t>
          </a:r>
          <a:endParaRPr lang="en-US"/>
        </a:p>
      </dgm:t>
    </dgm:pt>
    <dgm:pt modelId="{A6F7D256-B59F-49E0-AD23-E5D640748FA1}" type="parTrans" cxnId="{96660B6D-00B9-474A-A9A3-9A176EE07E0F}">
      <dgm:prSet/>
      <dgm:spPr/>
      <dgm:t>
        <a:bodyPr/>
        <a:lstStyle/>
        <a:p>
          <a:endParaRPr lang="en-US"/>
        </a:p>
      </dgm:t>
    </dgm:pt>
    <dgm:pt modelId="{00AC74C2-8BCA-4E14-85FB-382C0500DA69}" type="sibTrans" cxnId="{96660B6D-00B9-474A-A9A3-9A176EE07E0F}">
      <dgm:prSet/>
      <dgm:spPr/>
      <dgm:t>
        <a:bodyPr/>
        <a:lstStyle/>
        <a:p>
          <a:endParaRPr lang="en-US"/>
        </a:p>
      </dgm:t>
    </dgm:pt>
    <dgm:pt modelId="{929CFFBF-D6B6-460F-83BD-9EFEF6C81602}">
      <dgm:prSet/>
      <dgm:spPr/>
      <dgm:t>
        <a:bodyPr/>
        <a:lstStyle/>
        <a:p>
          <a:r>
            <a:rPr kumimoji="1" lang="en-GB"/>
            <a:t>Search levels of </a:t>
          </a:r>
          <a:r>
            <a:rPr kumimoji="1" lang="en-GB" baseline="30000"/>
            <a:t>31</a:t>
          </a:r>
          <a:r>
            <a:rPr kumimoji="1" lang="en-GB"/>
            <a:t>Mg from NNDC and produce kinematics curves of </a:t>
          </a:r>
          <a:r>
            <a:rPr kumimoji="1" lang="en-GB" baseline="30000"/>
            <a:t>30</a:t>
          </a:r>
          <a:r>
            <a:rPr kumimoji="1" lang="en-GB"/>
            <a:t>Mg(d,p)</a:t>
          </a:r>
          <a:r>
            <a:rPr kumimoji="1" lang="en-GB" baseline="30000"/>
            <a:t>31</a:t>
          </a:r>
          <a:r>
            <a:rPr kumimoji="1" lang="en-GB"/>
            <a:t>Mg in inverse kinematics.</a:t>
          </a:r>
          <a:endParaRPr lang="en-US"/>
        </a:p>
      </dgm:t>
    </dgm:pt>
    <dgm:pt modelId="{DAAE4567-7A8A-4AED-A7E3-46494FB4A114}" type="parTrans" cxnId="{F733E146-6EF1-42F0-8CF7-D6503F26E7CC}">
      <dgm:prSet/>
      <dgm:spPr/>
      <dgm:t>
        <a:bodyPr/>
        <a:lstStyle/>
        <a:p>
          <a:endParaRPr lang="en-US"/>
        </a:p>
      </dgm:t>
    </dgm:pt>
    <dgm:pt modelId="{14EC49B3-BEA4-4437-8864-E7F416A49B5D}" type="sibTrans" cxnId="{F733E146-6EF1-42F0-8CF7-D6503F26E7CC}">
      <dgm:prSet/>
      <dgm:spPr/>
      <dgm:t>
        <a:bodyPr/>
        <a:lstStyle/>
        <a:p>
          <a:endParaRPr lang="en-US"/>
        </a:p>
      </dgm:t>
    </dgm:pt>
    <dgm:pt modelId="{09210DE6-1D12-4778-BB2C-D2BEBB3F7F55}">
      <dgm:prSet/>
      <dgm:spPr/>
      <dgm:t>
        <a:bodyPr/>
        <a:lstStyle/>
        <a:p>
          <a:r>
            <a:rPr kumimoji="1" lang="en-GB"/>
            <a:t>Reference: P. T. MacGregor </a:t>
          </a:r>
          <a:r>
            <a:rPr kumimoji="1" lang="en-GB" i="1"/>
            <a:t>et al.</a:t>
          </a:r>
          <a:r>
            <a:rPr kumimoji="1" lang="en-GB"/>
            <a:t> Phys. Rev. C </a:t>
          </a:r>
          <a:r>
            <a:rPr kumimoji="1" lang="en-GB" b="1"/>
            <a:t>104</a:t>
          </a:r>
          <a:r>
            <a:rPr kumimoji="1" lang="en-GB"/>
            <a:t>, L051301</a:t>
          </a:r>
          <a:endParaRPr lang="en-US"/>
        </a:p>
      </dgm:t>
    </dgm:pt>
    <dgm:pt modelId="{FBCCC625-2AD6-4AD8-99C9-6C3EE1F45729}" type="parTrans" cxnId="{31D56D99-6E02-444D-8EDB-D447D62C1A1F}">
      <dgm:prSet/>
      <dgm:spPr/>
      <dgm:t>
        <a:bodyPr/>
        <a:lstStyle/>
        <a:p>
          <a:endParaRPr lang="en-US"/>
        </a:p>
      </dgm:t>
    </dgm:pt>
    <dgm:pt modelId="{2BA2D81F-D8B8-477E-9822-94D69CE97D1D}" type="sibTrans" cxnId="{31D56D99-6E02-444D-8EDB-D447D62C1A1F}">
      <dgm:prSet/>
      <dgm:spPr/>
      <dgm:t>
        <a:bodyPr/>
        <a:lstStyle/>
        <a:p>
          <a:endParaRPr lang="en-US"/>
        </a:p>
      </dgm:t>
    </dgm:pt>
    <dgm:pt modelId="{E9ACE697-F08D-4B00-8628-EAE62179B235}" type="pres">
      <dgm:prSet presAssocID="{7E883871-FAB4-4A98-8BC9-D851E85D7A95}" presName="root" presStyleCnt="0">
        <dgm:presLayoutVars>
          <dgm:dir/>
          <dgm:resizeHandles val="exact"/>
        </dgm:presLayoutVars>
      </dgm:prSet>
      <dgm:spPr/>
    </dgm:pt>
    <dgm:pt modelId="{D9FCBB60-55EB-4123-9C29-897CFF4B099F}" type="pres">
      <dgm:prSet presAssocID="{328E5D2E-5A99-4025-857F-2E661347E168}" presName="compNode" presStyleCnt="0"/>
      <dgm:spPr/>
    </dgm:pt>
    <dgm:pt modelId="{87FA5255-9093-4AF2-80A7-87842985DCDB}" type="pres">
      <dgm:prSet presAssocID="{328E5D2E-5A99-4025-857F-2E661347E168}" presName="bgRect" presStyleLbl="bgShp" presStyleIdx="0" presStyleCnt="3"/>
      <dgm:spPr/>
    </dgm:pt>
    <dgm:pt modelId="{A324C2E6-46E0-40D1-A501-DDFD83418F57}" type="pres">
      <dgm:prSet presAssocID="{328E5D2E-5A99-4025-857F-2E661347E168}" presName="iconRect" presStyleLbl="node1" presStyleIdx="0" presStyleCnt="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콩팥"/>
        </a:ext>
      </dgm:extLst>
    </dgm:pt>
    <dgm:pt modelId="{6A20CC58-31C6-4860-B31E-69706E125522}" type="pres">
      <dgm:prSet presAssocID="{328E5D2E-5A99-4025-857F-2E661347E168}" presName="spaceRect" presStyleCnt="0"/>
      <dgm:spPr/>
    </dgm:pt>
    <dgm:pt modelId="{F3FBB460-246E-44FC-B074-0E56424FD648}" type="pres">
      <dgm:prSet presAssocID="{328E5D2E-5A99-4025-857F-2E661347E168}" presName="parTx" presStyleLbl="revTx" presStyleIdx="0" presStyleCnt="3">
        <dgm:presLayoutVars>
          <dgm:chMax val="0"/>
          <dgm:chPref val="0"/>
        </dgm:presLayoutVars>
      </dgm:prSet>
      <dgm:spPr/>
    </dgm:pt>
    <dgm:pt modelId="{4EE22FEA-FE1B-4521-B8F6-43EDF1010A62}" type="pres">
      <dgm:prSet presAssocID="{00AC74C2-8BCA-4E14-85FB-382C0500DA69}" presName="sibTrans" presStyleCnt="0"/>
      <dgm:spPr/>
    </dgm:pt>
    <dgm:pt modelId="{DD880911-7501-4F2C-BBB8-E8EB07195801}" type="pres">
      <dgm:prSet presAssocID="{929CFFBF-D6B6-460F-83BD-9EFEF6C81602}" presName="compNode" presStyleCnt="0"/>
      <dgm:spPr/>
    </dgm:pt>
    <dgm:pt modelId="{CEC7384D-0896-4D59-AAB6-5058E6914DE0}" type="pres">
      <dgm:prSet presAssocID="{929CFFBF-D6B6-460F-83BD-9EFEF6C81602}" presName="bgRect" presStyleLbl="bgShp" presStyleIdx="1" presStyleCnt="3"/>
      <dgm:spPr/>
    </dgm:pt>
    <dgm:pt modelId="{65B60378-F7CD-4643-9A0D-B171586EDA32}" type="pres">
      <dgm:prSet presAssocID="{929CFFBF-D6B6-460F-83BD-9EFEF6C81602}" presName="iconRect" presStyleLbl="node1" presStyleIdx="1"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TOM 단색으로 채워진"/>
        </a:ext>
      </dgm:extLst>
    </dgm:pt>
    <dgm:pt modelId="{A20BC904-7960-402F-B291-150AA83EA109}" type="pres">
      <dgm:prSet presAssocID="{929CFFBF-D6B6-460F-83BD-9EFEF6C81602}" presName="spaceRect" presStyleCnt="0"/>
      <dgm:spPr/>
    </dgm:pt>
    <dgm:pt modelId="{BA55B43C-8C50-4525-A16C-60B2D03E43D5}" type="pres">
      <dgm:prSet presAssocID="{929CFFBF-D6B6-460F-83BD-9EFEF6C81602}" presName="parTx" presStyleLbl="revTx" presStyleIdx="1" presStyleCnt="3">
        <dgm:presLayoutVars>
          <dgm:chMax val="0"/>
          <dgm:chPref val="0"/>
        </dgm:presLayoutVars>
      </dgm:prSet>
      <dgm:spPr/>
    </dgm:pt>
    <dgm:pt modelId="{565997E7-0D87-405A-B087-E250BF44B6F1}" type="pres">
      <dgm:prSet presAssocID="{14EC49B3-BEA4-4437-8864-E7F416A49B5D}" presName="sibTrans" presStyleCnt="0"/>
      <dgm:spPr/>
    </dgm:pt>
    <dgm:pt modelId="{6F018AB9-DFAE-4688-BB88-4DF806BDFE2D}" type="pres">
      <dgm:prSet presAssocID="{09210DE6-1D12-4778-BB2C-D2BEBB3F7F55}" presName="compNode" presStyleCnt="0"/>
      <dgm:spPr/>
    </dgm:pt>
    <dgm:pt modelId="{16E4480F-019B-403B-BD1D-B95BADC6AC51}" type="pres">
      <dgm:prSet presAssocID="{09210DE6-1D12-4778-BB2C-D2BEBB3F7F55}" presName="bgRect" presStyleLbl="bgShp" presStyleIdx="2" presStyleCnt="3"/>
      <dgm:spPr/>
    </dgm:pt>
    <dgm:pt modelId="{840AB6DF-F781-44E6-AE2C-1D471FD5769D}" type="pres">
      <dgm:prSet presAssocID="{09210DE6-1D12-4778-BB2C-D2BEBB3F7F55}"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서적"/>
        </a:ext>
      </dgm:extLst>
    </dgm:pt>
    <dgm:pt modelId="{59C4248D-228C-45F5-865F-9CAE35694DE5}" type="pres">
      <dgm:prSet presAssocID="{09210DE6-1D12-4778-BB2C-D2BEBB3F7F55}" presName="spaceRect" presStyleCnt="0"/>
      <dgm:spPr/>
    </dgm:pt>
    <dgm:pt modelId="{1EC6B3D1-08D0-4B12-A8AD-AABC515C57F1}" type="pres">
      <dgm:prSet presAssocID="{09210DE6-1D12-4778-BB2C-D2BEBB3F7F55}" presName="parTx" presStyleLbl="revTx" presStyleIdx="2" presStyleCnt="3">
        <dgm:presLayoutVars>
          <dgm:chMax val="0"/>
          <dgm:chPref val="0"/>
        </dgm:presLayoutVars>
      </dgm:prSet>
      <dgm:spPr/>
    </dgm:pt>
  </dgm:ptLst>
  <dgm:cxnLst>
    <dgm:cxn modelId="{F733E146-6EF1-42F0-8CF7-D6503F26E7CC}" srcId="{7E883871-FAB4-4A98-8BC9-D851E85D7A95}" destId="{929CFFBF-D6B6-460F-83BD-9EFEF6C81602}" srcOrd="1" destOrd="0" parTransId="{DAAE4567-7A8A-4AED-A7E3-46494FB4A114}" sibTransId="{14EC49B3-BEA4-4437-8864-E7F416A49B5D}"/>
    <dgm:cxn modelId="{66199365-0598-487F-9C24-577A4A4E7FF6}" type="presOf" srcId="{328E5D2E-5A99-4025-857F-2E661347E168}" destId="{F3FBB460-246E-44FC-B074-0E56424FD648}" srcOrd="0" destOrd="0" presId="urn:microsoft.com/office/officeart/2018/2/layout/IconVerticalSolidList"/>
    <dgm:cxn modelId="{96660B6D-00B9-474A-A9A3-9A176EE07E0F}" srcId="{7E883871-FAB4-4A98-8BC9-D851E85D7A95}" destId="{328E5D2E-5A99-4025-857F-2E661347E168}" srcOrd="0" destOrd="0" parTransId="{A6F7D256-B59F-49E0-AD23-E5D640748FA1}" sibTransId="{00AC74C2-8BCA-4E14-85FB-382C0500DA69}"/>
    <dgm:cxn modelId="{65AE8C6F-137E-4F70-8D80-806B7C9904C1}" type="presOf" srcId="{09210DE6-1D12-4778-BB2C-D2BEBB3F7F55}" destId="{1EC6B3D1-08D0-4B12-A8AD-AABC515C57F1}" srcOrd="0" destOrd="0" presId="urn:microsoft.com/office/officeart/2018/2/layout/IconVerticalSolidList"/>
    <dgm:cxn modelId="{31D56D99-6E02-444D-8EDB-D447D62C1A1F}" srcId="{7E883871-FAB4-4A98-8BC9-D851E85D7A95}" destId="{09210DE6-1D12-4778-BB2C-D2BEBB3F7F55}" srcOrd="2" destOrd="0" parTransId="{FBCCC625-2AD6-4AD8-99C9-6C3EE1F45729}" sibTransId="{2BA2D81F-D8B8-477E-9822-94D69CE97D1D}"/>
    <dgm:cxn modelId="{4A826BD1-B93A-4E36-8A88-E274395F0C78}" type="presOf" srcId="{7E883871-FAB4-4A98-8BC9-D851E85D7A95}" destId="{E9ACE697-F08D-4B00-8628-EAE62179B235}" srcOrd="0" destOrd="0" presId="urn:microsoft.com/office/officeart/2018/2/layout/IconVerticalSolidList"/>
    <dgm:cxn modelId="{44AF83F2-AC91-49E7-9879-7FB26397EFBC}" type="presOf" srcId="{929CFFBF-D6B6-460F-83BD-9EFEF6C81602}" destId="{BA55B43C-8C50-4525-A16C-60B2D03E43D5}" srcOrd="0" destOrd="0" presId="urn:microsoft.com/office/officeart/2018/2/layout/IconVerticalSolidList"/>
    <dgm:cxn modelId="{1B3AD4FD-012E-4822-9033-F5BED3CE25BB}" type="presParOf" srcId="{E9ACE697-F08D-4B00-8628-EAE62179B235}" destId="{D9FCBB60-55EB-4123-9C29-897CFF4B099F}" srcOrd="0" destOrd="0" presId="urn:microsoft.com/office/officeart/2018/2/layout/IconVerticalSolidList"/>
    <dgm:cxn modelId="{0B0AB946-4B26-4374-A43A-C04F7B97170C}" type="presParOf" srcId="{D9FCBB60-55EB-4123-9C29-897CFF4B099F}" destId="{87FA5255-9093-4AF2-80A7-87842985DCDB}" srcOrd="0" destOrd="0" presId="urn:microsoft.com/office/officeart/2018/2/layout/IconVerticalSolidList"/>
    <dgm:cxn modelId="{4CA00FC3-1A06-4539-ABEC-4F955FE24430}" type="presParOf" srcId="{D9FCBB60-55EB-4123-9C29-897CFF4B099F}" destId="{A324C2E6-46E0-40D1-A501-DDFD83418F57}" srcOrd="1" destOrd="0" presId="urn:microsoft.com/office/officeart/2018/2/layout/IconVerticalSolidList"/>
    <dgm:cxn modelId="{9AF97A87-ECCB-49C0-B159-D268B6F226CD}" type="presParOf" srcId="{D9FCBB60-55EB-4123-9C29-897CFF4B099F}" destId="{6A20CC58-31C6-4860-B31E-69706E125522}" srcOrd="2" destOrd="0" presId="urn:microsoft.com/office/officeart/2018/2/layout/IconVerticalSolidList"/>
    <dgm:cxn modelId="{EFFF1C54-F441-4FCE-80ED-C400D2AB945C}" type="presParOf" srcId="{D9FCBB60-55EB-4123-9C29-897CFF4B099F}" destId="{F3FBB460-246E-44FC-B074-0E56424FD648}" srcOrd="3" destOrd="0" presId="urn:microsoft.com/office/officeart/2018/2/layout/IconVerticalSolidList"/>
    <dgm:cxn modelId="{B561CEB8-A4C7-44D9-91AC-B03BFBDD78D0}" type="presParOf" srcId="{E9ACE697-F08D-4B00-8628-EAE62179B235}" destId="{4EE22FEA-FE1B-4521-B8F6-43EDF1010A62}" srcOrd="1" destOrd="0" presId="urn:microsoft.com/office/officeart/2018/2/layout/IconVerticalSolidList"/>
    <dgm:cxn modelId="{ECFF8149-0DCF-4B92-8F7F-A520F4763226}" type="presParOf" srcId="{E9ACE697-F08D-4B00-8628-EAE62179B235}" destId="{DD880911-7501-4F2C-BBB8-E8EB07195801}" srcOrd="2" destOrd="0" presId="urn:microsoft.com/office/officeart/2018/2/layout/IconVerticalSolidList"/>
    <dgm:cxn modelId="{8EC59A0D-372F-4090-99A2-15EF14275EAB}" type="presParOf" srcId="{DD880911-7501-4F2C-BBB8-E8EB07195801}" destId="{CEC7384D-0896-4D59-AAB6-5058E6914DE0}" srcOrd="0" destOrd="0" presId="urn:microsoft.com/office/officeart/2018/2/layout/IconVerticalSolidList"/>
    <dgm:cxn modelId="{A26A7ADA-6A71-4DD9-B71F-B6968EE1CD1A}" type="presParOf" srcId="{DD880911-7501-4F2C-BBB8-E8EB07195801}" destId="{65B60378-F7CD-4643-9A0D-B171586EDA32}" srcOrd="1" destOrd="0" presId="urn:microsoft.com/office/officeart/2018/2/layout/IconVerticalSolidList"/>
    <dgm:cxn modelId="{24E96E4E-BA54-437A-9DC0-625493248ED3}" type="presParOf" srcId="{DD880911-7501-4F2C-BBB8-E8EB07195801}" destId="{A20BC904-7960-402F-B291-150AA83EA109}" srcOrd="2" destOrd="0" presId="urn:microsoft.com/office/officeart/2018/2/layout/IconVerticalSolidList"/>
    <dgm:cxn modelId="{CCB9E0E2-A423-4D38-A8D6-BD842CDD9092}" type="presParOf" srcId="{DD880911-7501-4F2C-BBB8-E8EB07195801}" destId="{BA55B43C-8C50-4525-A16C-60B2D03E43D5}" srcOrd="3" destOrd="0" presId="urn:microsoft.com/office/officeart/2018/2/layout/IconVerticalSolidList"/>
    <dgm:cxn modelId="{B961A7BB-1A59-4790-8278-C8D037B43B4A}" type="presParOf" srcId="{E9ACE697-F08D-4B00-8628-EAE62179B235}" destId="{565997E7-0D87-405A-B087-E250BF44B6F1}" srcOrd="3" destOrd="0" presId="urn:microsoft.com/office/officeart/2018/2/layout/IconVerticalSolidList"/>
    <dgm:cxn modelId="{C3735CFE-1F00-4590-A297-0F605E81494D}" type="presParOf" srcId="{E9ACE697-F08D-4B00-8628-EAE62179B235}" destId="{6F018AB9-DFAE-4688-BB88-4DF806BDFE2D}" srcOrd="4" destOrd="0" presId="urn:microsoft.com/office/officeart/2018/2/layout/IconVerticalSolidList"/>
    <dgm:cxn modelId="{3187BB7B-49E9-45EC-A653-1C6A37D841BB}" type="presParOf" srcId="{6F018AB9-DFAE-4688-BB88-4DF806BDFE2D}" destId="{16E4480F-019B-403B-BD1D-B95BADC6AC51}" srcOrd="0" destOrd="0" presId="urn:microsoft.com/office/officeart/2018/2/layout/IconVerticalSolidList"/>
    <dgm:cxn modelId="{EDB4D8A4-A1C6-41A1-B52D-B05C3726DA01}" type="presParOf" srcId="{6F018AB9-DFAE-4688-BB88-4DF806BDFE2D}" destId="{840AB6DF-F781-44E6-AE2C-1D471FD5769D}" srcOrd="1" destOrd="0" presId="urn:microsoft.com/office/officeart/2018/2/layout/IconVerticalSolidList"/>
    <dgm:cxn modelId="{DEB6F191-3B2C-42DA-968A-F48862A05E41}" type="presParOf" srcId="{6F018AB9-DFAE-4688-BB88-4DF806BDFE2D}" destId="{59C4248D-228C-45F5-865F-9CAE35694DE5}" srcOrd="2" destOrd="0" presId="urn:microsoft.com/office/officeart/2018/2/layout/IconVerticalSolidList"/>
    <dgm:cxn modelId="{B7F0EB4D-15C1-4D8A-8068-E5C61A422C7D}" type="presParOf" srcId="{6F018AB9-DFAE-4688-BB88-4DF806BDFE2D}" destId="{1EC6B3D1-08D0-4B12-A8AD-AABC515C57F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C5676-75A1-494E-AC90-4DF1EA662564}">
      <dsp:nvSpPr>
        <dsp:cNvPr id="0" name=""/>
        <dsp:cNvSpPr/>
      </dsp:nvSpPr>
      <dsp:spPr>
        <a:xfrm>
          <a:off x="0" y="3502"/>
          <a:ext cx="10515600" cy="15818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7ACDD8-2C60-45F4-99A2-49089F916CB2}">
      <dsp:nvSpPr>
        <dsp:cNvPr id="0" name=""/>
        <dsp:cNvSpPr/>
      </dsp:nvSpPr>
      <dsp:spPr>
        <a:xfrm>
          <a:off x="321002" y="502631"/>
          <a:ext cx="583640" cy="583640"/>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BAD888-D9E4-4025-B0E3-4A207B0AF9E7}">
      <dsp:nvSpPr>
        <dsp:cNvPr id="0" name=""/>
        <dsp:cNvSpPr/>
      </dsp:nvSpPr>
      <dsp:spPr>
        <a:xfrm>
          <a:off x="1225644" y="263869"/>
          <a:ext cx="4732020" cy="106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7" tIns="112307" rIns="112307" bIns="112307" numCol="1" spcCol="1270" anchor="ctr" anchorCtr="0">
          <a:noAutofit/>
        </a:bodyPr>
        <a:lstStyle/>
        <a:p>
          <a:pPr marL="0" lvl="0" indent="0" algn="l" defTabSz="800100">
            <a:lnSpc>
              <a:spcPct val="100000"/>
            </a:lnSpc>
            <a:spcBef>
              <a:spcPct val="0"/>
            </a:spcBef>
            <a:spcAft>
              <a:spcPct val="35000"/>
            </a:spcAft>
            <a:buNone/>
          </a:pPr>
          <a:r>
            <a:rPr kumimoji="1" lang="en-GB" sz="1800" kern="1200" dirty="0"/>
            <a:t>Produce kinematics curves of </a:t>
          </a:r>
          <a:r>
            <a:rPr kumimoji="1" lang="en-GB" sz="1800" kern="1200" baseline="30000" dirty="0"/>
            <a:t>132</a:t>
          </a:r>
          <a:r>
            <a:rPr kumimoji="1" lang="en-GB" sz="1800" kern="1200" dirty="0"/>
            <a:t>Sn(</a:t>
          </a:r>
          <a:r>
            <a:rPr kumimoji="1" lang="en-GB" sz="1800" kern="1200" dirty="0" err="1"/>
            <a:t>d,p</a:t>
          </a:r>
          <a:r>
            <a:rPr kumimoji="1" lang="en-GB" sz="1800" kern="1200" dirty="0"/>
            <a:t>)</a:t>
          </a:r>
          <a:r>
            <a:rPr kumimoji="1" lang="en-GB" sz="1800" kern="1200" baseline="30000" dirty="0"/>
            <a:t>133</a:t>
          </a:r>
          <a:r>
            <a:rPr kumimoji="1" lang="en-GB" sz="1800" kern="1200" dirty="0"/>
            <a:t>Sn </a:t>
          </a:r>
          <a:r>
            <a:rPr kumimoji="1" lang="en-GB" sz="1800" b="1" kern="1200" dirty="0"/>
            <a:t>in inverse kinematics </a:t>
          </a:r>
          <a:r>
            <a:rPr kumimoji="1" lang="en-GB" sz="1800" kern="1200" dirty="0"/>
            <a:t>for</a:t>
          </a:r>
          <a:endParaRPr lang="en-US" sz="1800" kern="1200" dirty="0"/>
        </a:p>
      </dsp:txBody>
      <dsp:txXfrm>
        <a:off x="1225644" y="263869"/>
        <a:ext cx="4732020" cy="1061164"/>
      </dsp:txXfrm>
    </dsp:sp>
    <dsp:sp modelId="{9284BEC6-80CE-4B73-AE44-CA0F1853AC25}">
      <dsp:nvSpPr>
        <dsp:cNvPr id="0" name=""/>
        <dsp:cNvSpPr/>
      </dsp:nvSpPr>
      <dsp:spPr>
        <a:xfrm>
          <a:off x="5957664" y="263869"/>
          <a:ext cx="4556737" cy="106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7" tIns="112307" rIns="112307" bIns="112307" numCol="1" spcCol="1270" anchor="ctr" anchorCtr="0">
          <a:noAutofit/>
        </a:bodyPr>
        <a:lstStyle/>
        <a:p>
          <a:pPr marL="0" lvl="0" indent="0" algn="l" defTabSz="622300">
            <a:lnSpc>
              <a:spcPct val="100000"/>
            </a:lnSpc>
            <a:spcBef>
              <a:spcPct val="0"/>
            </a:spcBef>
            <a:spcAft>
              <a:spcPct val="35000"/>
            </a:spcAft>
            <a:buNone/>
          </a:pPr>
          <a:r>
            <a:rPr lang="en-GB" sz="1400" kern="1200" dirty="0"/>
            <a:t>the ground state</a:t>
          </a:r>
          <a:endParaRPr lang="en-US" sz="1400" kern="1200" dirty="0"/>
        </a:p>
        <a:p>
          <a:pPr marL="0" lvl="0" indent="0" algn="l" defTabSz="622300">
            <a:lnSpc>
              <a:spcPct val="100000"/>
            </a:lnSpc>
            <a:spcBef>
              <a:spcPct val="0"/>
            </a:spcBef>
            <a:spcAft>
              <a:spcPct val="35000"/>
            </a:spcAft>
            <a:buNone/>
          </a:pPr>
          <a:r>
            <a:rPr lang="en-GB" sz="1400" kern="1200" dirty="0"/>
            <a:t>the 854-keV state</a:t>
          </a:r>
          <a:endParaRPr lang="en-US" sz="1400" kern="1200" dirty="0"/>
        </a:p>
        <a:p>
          <a:pPr marL="0" lvl="0" indent="0" algn="l" defTabSz="622300">
            <a:lnSpc>
              <a:spcPct val="100000"/>
            </a:lnSpc>
            <a:spcBef>
              <a:spcPct val="0"/>
            </a:spcBef>
            <a:spcAft>
              <a:spcPct val="35000"/>
            </a:spcAft>
            <a:buNone/>
          </a:pPr>
          <a:r>
            <a:rPr lang="en-GB" sz="1400" kern="1200" dirty="0"/>
            <a:t>the 1363-keV state</a:t>
          </a:r>
          <a:endParaRPr lang="en-US" sz="1400" kern="1200" dirty="0"/>
        </a:p>
        <a:p>
          <a:pPr marL="0" lvl="0" indent="0" algn="l" defTabSz="622300">
            <a:lnSpc>
              <a:spcPct val="100000"/>
            </a:lnSpc>
            <a:spcBef>
              <a:spcPct val="0"/>
            </a:spcBef>
            <a:spcAft>
              <a:spcPct val="35000"/>
            </a:spcAft>
            <a:buNone/>
          </a:pPr>
          <a:r>
            <a:rPr lang="en-GB" sz="1400" kern="1200" dirty="0"/>
            <a:t>the 2005-keV state</a:t>
          </a:r>
          <a:endParaRPr lang="en-US" sz="1400" kern="1200" dirty="0"/>
        </a:p>
      </dsp:txBody>
      <dsp:txXfrm>
        <a:off x="5957664" y="263869"/>
        <a:ext cx="4556737" cy="1061164"/>
      </dsp:txXfrm>
    </dsp:sp>
    <dsp:sp modelId="{6374427E-2028-4E62-B52E-80ADFF744C96}">
      <dsp:nvSpPr>
        <dsp:cNvPr id="0" name=""/>
        <dsp:cNvSpPr/>
      </dsp:nvSpPr>
      <dsp:spPr>
        <a:xfrm>
          <a:off x="0" y="1850692"/>
          <a:ext cx="10515600" cy="155475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2556C3-1312-427C-896C-B9E8C9C67C9A}">
      <dsp:nvSpPr>
        <dsp:cNvPr id="0" name=""/>
        <dsp:cNvSpPr/>
      </dsp:nvSpPr>
      <dsp:spPr>
        <a:xfrm>
          <a:off x="321002" y="2336249"/>
          <a:ext cx="583640" cy="583640"/>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5F2262-35C6-417F-B398-0205E0E7E3BC}">
      <dsp:nvSpPr>
        <dsp:cNvPr id="0" name=""/>
        <dsp:cNvSpPr/>
      </dsp:nvSpPr>
      <dsp:spPr>
        <a:xfrm>
          <a:off x="1225644" y="2097487"/>
          <a:ext cx="4732020" cy="106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7" tIns="112307" rIns="112307" bIns="112307" numCol="1" spcCol="1270" anchor="ctr" anchorCtr="0">
          <a:noAutofit/>
        </a:bodyPr>
        <a:lstStyle/>
        <a:p>
          <a:pPr marL="0" lvl="0" indent="0" algn="l" defTabSz="755650">
            <a:lnSpc>
              <a:spcPct val="100000"/>
            </a:lnSpc>
            <a:spcBef>
              <a:spcPct val="0"/>
            </a:spcBef>
            <a:spcAft>
              <a:spcPct val="35000"/>
            </a:spcAft>
            <a:buNone/>
          </a:pPr>
          <a:r>
            <a:rPr kumimoji="1" lang="en-GB" sz="1700" kern="1200" dirty="0"/>
            <a:t>Produce kinematics curves of </a:t>
          </a:r>
          <a:r>
            <a:rPr kumimoji="1" lang="en-GB" sz="1700" kern="1200" baseline="30000" dirty="0"/>
            <a:t>132</a:t>
          </a:r>
          <a:r>
            <a:rPr kumimoji="1" lang="en-GB" sz="1700" kern="1200" dirty="0"/>
            <a:t>Sn(</a:t>
          </a:r>
          <a:r>
            <a:rPr kumimoji="1" lang="en-GB" sz="1700" kern="1200" dirty="0" err="1"/>
            <a:t>d,p</a:t>
          </a:r>
          <a:r>
            <a:rPr kumimoji="1" lang="en-GB" sz="1700" kern="1200" dirty="0"/>
            <a:t>)</a:t>
          </a:r>
          <a:r>
            <a:rPr kumimoji="1" lang="en-GB" sz="1700" kern="1200" baseline="30000" dirty="0"/>
            <a:t>133</a:t>
          </a:r>
          <a:r>
            <a:rPr kumimoji="1" lang="en-GB" sz="1700" kern="1200" dirty="0"/>
            <a:t>Sn</a:t>
          </a:r>
          <a:r>
            <a:rPr kumimoji="1" lang="en-GB" sz="1700" b="1" kern="1200" dirty="0"/>
            <a:t> in normal kinematics </a:t>
          </a:r>
          <a:r>
            <a:rPr kumimoji="1" lang="en-GB" sz="1700" kern="1200" dirty="0"/>
            <a:t>for</a:t>
          </a:r>
          <a:endParaRPr lang="en-US" sz="1700" kern="1200" dirty="0"/>
        </a:p>
      </dsp:txBody>
      <dsp:txXfrm>
        <a:off x="1225644" y="2097487"/>
        <a:ext cx="4732020" cy="1061164"/>
      </dsp:txXfrm>
    </dsp:sp>
    <dsp:sp modelId="{13EDDC5E-8690-4F62-9D3F-8C28CB84B2CB}">
      <dsp:nvSpPr>
        <dsp:cNvPr id="0" name=""/>
        <dsp:cNvSpPr/>
      </dsp:nvSpPr>
      <dsp:spPr>
        <a:xfrm>
          <a:off x="5957664" y="1876748"/>
          <a:ext cx="4556737" cy="150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7" tIns="112307" rIns="112307" bIns="112307" numCol="1" spcCol="1270" anchor="ctr" anchorCtr="0">
          <a:noAutofit/>
        </a:bodyPr>
        <a:lstStyle/>
        <a:p>
          <a:pPr marL="0" lvl="0" indent="0" algn="l" defTabSz="622300">
            <a:lnSpc>
              <a:spcPct val="100000"/>
            </a:lnSpc>
            <a:spcBef>
              <a:spcPct val="0"/>
            </a:spcBef>
            <a:spcAft>
              <a:spcPct val="35000"/>
            </a:spcAft>
            <a:buNone/>
          </a:pPr>
          <a:r>
            <a:rPr lang="en-GB" sz="1400" kern="1200" dirty="0"/>
            <a:t>the ground state</a:t>
          </a:r>
          <a:endParaRPr lang="en-US" sz="1400" kern="1200" dirty="0"/>
        </a:p>
        <a:p>
          <a:pPr marL="0" lvl="0" indent="0" algn="l" defTabSz="622300">
            <a:lnSpc>
              <a:spcPct val="100000"/>
            </a:lnSpc>
            <a:spcBef>
              <a:spcPct val="0"/>
            </a:spcBef>
            <a:spcAft>
              <a:spcPct val="35000"/>
            </a:spcAft>
            <a:buNone/>
          </a:pPr>
          <a:r>
            <a:rPr lang="en-GB" sz="1400" kern="1200" dirty="0"/>
            <a:t>the 854-keV state</a:t>
          </a:r>
          <a:endParaRPr lang="en-US" sz="1400" kern="1200" dirty="0"/>
        </a:p>
        <a:p>
          <a:pPr marL="0" lvl="0" indent="0" algn="l" defTabSz="622300">
            <a:lnSpc>
              <a:spcPct val="100000"/>
            </a:lnSpc>
            <a:spcBef>
              <a:spcPct val="0"/>
            </a:spcBef>
            <a:spcAft>
              <a:spcPct val="35000"/>
            </a:spcAft>
            <a:buNone/>
          </a:pPr>
          <a:r>
            <a:rPr lang="en-GB" sz="1400" kern="1200" dirty="0"/>
            <a:t>the 1363-keV state</a:t>
          </a:r>
          <a:endParaRPr lang="en-US" sz="1400" kern="1200" dirty="0"/>
        </a:p>
        <a:p>
          <a:pPr marL="0" lvl="0" indent="0" algn="l" defTabSz="622300">
            <a:lnSpc>
              <a:spcPct val="100000"/>
            </a:lnSpc>
            <a:spcBef>
              <a:spcPct val="0"/>
            </a:spcBef>
            <a:spcAft>
              <a:spcPct val="35000"/>
            </a:spcAft>
            <a:buNone/>
          </a:pPr>
          <a:r>
            <a:rPr lang="en-GB" sz="1400" kern="1200" dirty="0"/>
            <a:t>the 2005-keV state</a:t>
          </a:r>
          <a:endParaRPr lang="en-US" sz="1400" kern="1200" dirty="0"/>
        </a:p>
      </dsp:txBody>
      <dsp:txXfrm>
        <a:off x="5957664" y="1876748"/>
        <a:ext cx="4556737" cy="1502640"/>
      </dsp:txXfrm>
    </dsp:sp>
    <dsp:sp modelId="{5393EC0F-936F-4B5F-8808-578E6BE006F6}">
      <dsp:nvSpPr>
        <dsp:cNvPr id="0" name=""/>
        <dsp:cNvSpPr/>
      </dsp:nvSpPr>
      <dsp:spPr>
        <a:xfrm>
          <a:off x="0" y="3670737"/>
          <a:ext cx="10515600" cy="11279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A0E1A9-B2C7-4368-A5DE-5C38A85DBF61}">
      <dsp:nvSpPr>
        <dsp:cNvPr id="0" name=""/>
        <dsp:cNvSpPr/>
      </dsp:nvSpPr>
      <dsp:spPr>
        <a:xfrm>
          <a:off x="321002" y="3942888"/>
          <a:ext cx="583640" cy="58364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7B3ED5-DF05-4B9D-800A-ABC2D2C620D2}">
      <dsp:nvSpPr>
        <dsp:cNvPr id="0" name=""/>
        <dsp:cNvSpPr/>
      </dsp:nvSpPr>
      <dsp:spPr>
        <a:xfrm>
          <a:off x="1225644" y="3704126"/>
          <a:ext cx="9288757" cy="106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07" tIns="112307" rIns="112307" bIns="112307" numCol="1" spcCol="1270" anchor="ctr" anchorCtr="0">
          <a:noAutofit/>
        </a:bodyPr>
        <a:lstStyle/>
        <a:p>
          <a:pPr marL="0" lvl="0" indent="0" algn="l" defTabSz="755650">
            <a:lnSpc>
              <a:spcPct val="100000"/>
            </a:lnSpc>
            <a:spcBef>
              <a:spcPct val="0"/>
            </a:spcBef>
            <a:spcAft>
              <a:spcPct val="35000"/>
            </a:spcAft>
            <a:buNone/>
          </a:pPr>
          <a:r>
            <a:rPr kumimoji="1" lang="en-GB" sz="1700" kern="1200" dirty="0"/>
            <a:t>Plot two results in the same graph and explain the differences.</a:t>
          </a:r>
          <a:endParaRPr lang="en-US" sz="1700" kern="1200" dirty="0"/>
        </a:p>
      </dsp:txBody>
      <dsp:txXfrm>
        <a:off x="1225644" y="3704126"/>
        <a:ext cx="9288757" cy="1061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2776F-5B61-40BB-91DB-307FF90890F4}">
      <dsp:nvSpPr>
        <dsp:cNvPr id="0" name=""/>
        <dsp:cNvSpPr/>
      </dsp:nvSpPr>
      <dsp:spPr>
        <a:xfrm>
          <a:off x="0" y="40827"/>
          <a:ext cx="10515600" cy="26411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C228BE-4691-4363-A5E8-6672EE1C7089}">
      <dsp:nvSpPr>
        <dsp:cNvPr id="0" name=""/>
        <dsp:cNvSpPr/>
      </dsp:nvSpPr>
      <dsp:spPr>
        <a:xfrm>
          <a:off x="394113" y="1003101"/>
          <a:ext cx="716569" cy="71656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AD45B1-6B87-4045-B015-0F5C4A042572}">
      <dsp:nvSpPr>
        <dsp:cNvPr id="0" name=""/>
        <dsp:cNvSpPr/>
      </dsp:nvSpPr>
      <dsp:spPr>
        <a:xfrm>
          <a:off x="1504795" y="709959"/>
          <a:ext cx="4732020"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933450">
            <a:lnSpc>
              <a:spcPct val="90000"/>
            </a:lnSpc>
            <a:spcBef>
              <a:spcPct val="0"/>
            </a:spcBef>
            <a:spcAft>
              <a:spcPct val="35000"/>
            </a:spcAft>
            <a:buNone/>
          </a:pPr>
          <a:r>
            <a:rPr kumimoji="1" lang="en-GB" sz="2100" kern="1200" dirty="0"/>
            <a:t>Produce kinematics curves of </a:t>
          </a:r>
          <a:r>
            <a:rPr kumimoji="1" lang="en-GB" sz="2100" kern="1200" baseline="30000" dirty="0"/>
            <a:t>19</a:t>
          </a:r>
          <a:r>
            <a:rPr kumimoji="1" lang="en-GB" sz="2100" kern="1200" dirty="0"/>
            <a:t>O(</a:t>
          </a:r>
          <a:r>
            <a:rPr kumimoji="1" lang="en-GB" sz="2100" kern="1200" dirty="0" err="1"/>
            <a:t>d,p</a:t>
          </a:r>
          <a:r>
            <a:rPr kumimoji="1" lang="en-GB" sz="2100" kern="1200" dirty="0"/>
            <a:t>)</a:t>
          </a:r>
          <a:r>
            <a:rPr kumimoji="1" lang="en-GB" sz="2100" kern="1200" baseline="30000" dirty="0"/>
            <a:t>20</a:t>
          </a:r>
          <a:r>
            <a:rPr kumimoji="1" lang="en-GB" sz="2100" kern="1200" dirty="0"/>
            <a:t>O in inverse kinematics for</a:t>
          </a:r>
          <a:endParaRPr lang="en-US" sz="2100" kern="1200" dirty="0"/>
        </a:p>
      </dsp:txBody>
      <dsp:txXfrm>
        <a:off x="1504795" y="709959"/>
        <a:ext cx="4732020" cy="1302853"/>
      </dsp:txXfrm>
    </dsp:sp>
    <dsp:sp modelId="{E8E79C02-F9E6-4A9E-93EC-A58E9F3E42E4}">
      <dsp:nvSpPr>
        <dsp:cNvPr id="0" name=""/>
        <dsp:cNvSpPr/>
      </dsp:nvSpPr>
      <dsp:spPr>
        <a:xfrm>
          <a:off x="6236815" y="180206"/>
          <a:ext cx="4277313" cy="2362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800100">
            <a:lnSpc>
              <a:spcPct val="90000"/>
            </a:lnSpc>
            <a:spcBef>
              <a:spcPct val="0"/>
            </a:spcBef>
            <a:spcAft>
              <a:spcPct val="35000"/>
            </a:spcAft>
            <a:buNone/>
          </a:pPr>
          <a:r>
            <a:rPr lang="en-GB" sz="1800" b="1" kern="1200" dirty="0"/>
            <a:t>the ground state</a:t>
          </a:r>
          <a:endParaRPr lang="en-US" sz="1800" b="1" kern="1200" dirty="0"/>
        </a:p>
        <a:p>
          <a:pPr marL="0" lvl="0" indent="0" algn="l" defTabSz="800100">
            <a:lnSpc>
              <a:spcPct val="90000"/>
            </a:lnSpc>
            <a:spcBef>
              <a:spcPct val="0"/>
            </a:spcBef>
            <a:spcAft>
              <a:spcPct val="35000"/>
            </a:spcAft>
            <a:buNone/>
          </a:pPr>
          <a:r>
            <a:rPr lang="en-GB" sz="1800" b="1" kern="1200" dirty="0"/>
            <a:t>the 1.67-MeV state</a:t>
          </a:r>
          <a:endParaRPr lang="en-US" sz="1800" b="1" kern="1200" dirty="0"/>
        </a:p>
        <a:p>
          <a:pPr marL="0" lvl="0" indent="0" algn="l" defTabSz="800100">
            <a:lnSpc>
              <a:spcPct val="90000"/>
            </a:lnSpc>
            <a:spcBef>
              <a:spcPct val="0"/>
            </a:spcBef>
            <a:spcAft>
              <a:spcPct val="35000"/>
            </a:spcAft>
            <a:buNone/>
          </a:pPr>
          <a:r>
            <a:rPr lang="en-GB" sz="1800" b="1" kern="1200" dirty="0"/>
            <a:t>the 3.57-MeV state</a:t>
          </a:r>
          <a:endParaRPr lang="en-US" sz="1800" b="1" kern="1200" dirty="0"/>
        </a:p>
        <a:p>
          <a:pPr marL="0" lvl="0" indent="0" algn="l" defTabSz="800100">
            <a:lnSpc>
              <a:spcPct val="90000"/>
            </a:lnSpc>
            <a:spcBef>
              <a:spcPct val="0"/>
            </a:spcBef>
            <a:spcAft>
              <a:spcPct val="35000"/>
            </a:spcAft>
            <a:buNone/>
          </a:pPr>
          <a:r>
            <a:rPr lang="en-GB" sz="1800" b="1" kern="1200"/>
            <a:t>the 4.07-MeV state</a:t>
          </a:r>
          <a:endParaRPr lang="en-US" sz="1800" b="1" kern="1200"/>
        </a:p>
      </dsp:txBody>
      <dsp:txXfrm>
        <a:off x="6236815" y="180206"/>
        <a:ext cx="4277313" cy="2362359"/>
      </dsp:txXfrm>
    </dsp:sp>
    <dsp:sp modelId="{507D14B4-AD8D-4150-B2C1-6EBF1FC7E368}">
      <dsp:nvSpPr>
        <dsp:cNvPr id="0" name=""/>
        <dsp:cNvSpPr/>
      </dsp:nvSpPr>
      <dsp:spPr>
        <a:xfrm>
          <a:off x="0" y="3007657"/>
          <a:ext cx="10515600" cy="13028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FC2BCE-F133-42B1-B48B-AB6BDEF4F1BD}">
      <dsp:nvSpPr>
        <dsp:cNvPr id="0" name=""/>
        <dsp:cNvSpPr/>
      </dsp:nvSpPr>
      <dsp:spPr>
        <a:xfrm>
          <a:off x="394113" y="3300799"/>
          <a:ext cx="716569" cy="71656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8E7E32-9386-4B5C-9AF9-BACCC81DB451}">
      <dsp:nvSpPr>
        <dsp:cNvPr id="0" name=""/>
        <dsp:cNvSpPr/>
      </dsp:nvSpPr>
      <dsp:spPr>
        <a:xfrm>
          <a:off x="1504795" y="3007657"/>
          <a:ext cx="9009333"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933450">
            <a:lnSpc>
              <a:spcPct val="90000"/>
            </a:lnSpc>
            <a:spcBef>
              <a:spcPct val="0"/>
            </a:spcBef>
            <a:spcAft>
              <a:spcPct val="35000"/>
            </a:spcAft>
            <a:buNone/>
          </a:pPr>
          <a:r>
            <a:rPr kumimoji="1" lang="en-GB" sz="2100" kern="1200"/>
            <a:t>Search previous experimental studies of </a:t>
          </a:r>
          <a:r>
            <a:rPr kumimoji="1" lang="en-GB" sz="2100" kern="1200" baseline="30000"/>
            <a:t>19</a:t>
          </a:r>
          <a:r>
            <a:rPr kumimoji="1" lang="en-GB" sz="2100" kern="1200"/>
            <a:t>O(d,p)</a:t>
          </a:r>
          <a:r>
            <a:rPr kumimoji="1" lang="en-GB" sz="2100" kern="1200" baseline="30000"/>
            <a:t>20</a:t>
          </a:r>
          <a:r>
            <a:rPr kumimoji="1" lang="en-GB" sz="2100" kern="1200"/>
            <a:t>O in normal/inverse kinematics and compare it with your result.</a:t>
          </a:r>
          <a:endParaRPr lang="en-US" sz="2100" kern="1200"/>
        </a:p>
      </dsp:txBody>
      <dsp:txXfrm>
        <a:off x="1504795" y="3007657"/>
        <a:ext cx="9009333" cy="13028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A5255-9093-4AF2-80A7-87842985DCDB}">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24C2E6-46E0-40D1-A501-DDFD83418F57}">
      <dsp:nvSpPr>
        <dsp:cNvPr id="0" name=""/>
        <dsp:cNvSpPr/>
      </dsp:nvSpPr>
      <dsp:spPr>
        <a:xfrm>
          <a:off x="375988" y="280191"/>
          <a:ext cx="683614" cy="683614"/>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FBB460-246E-44FC-B074-0E56424FD648}">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90000"/>
            </a:lnSpc>
            <a:spcBef>
              <a:spcPct val="0"/>
            </a:spcBef>
            <a:spcAft>
              <a:spcPct val="35000"/>
            </a:spcAft>
            <a:buNone/>
          </a:pPr>
          <a:r>
            <a:rPr kumimoji="1" lang="en-GB" sz="2400" kern="1200"/>
            <a:t>Search levels of </a:t>
          </a:r>
          <a:r>
            <a:rPr kumimoji="1" lang="en-GB" sz="2400" kern="1200" baseline="30000"/>
            <a:t>29</a:t>
          </a:r>
          <a:r>
            <a:rPr kumimoji="1" lang="en-GB" sz="2400" kern="1200"/>
            <a:t>Mg from NNDC and produce kinematics curves of </a:t>
          </a:r>
          <a:r>
            <a:rPr kumimoji="1" lang="en-GB" sz="2400" kern="1200" baseline="30000"/>
            <a:t>28</a:t>
          </a:r>
          <a:r>
            <a:rPr kumimoji="1" lang="en-GB" sz="2400" kern="1200"/>
            <a:t>Mg(d,p)</a:t>
          </a:r>
          <a:r>
            <a:rPr kumimoji="1" lang="en-GB" sz="2400" kern="1200" baseline="30000"/>
            <a:t>29</a:t>
          </a:r>
          <a:r>
            <a:rPr kumimoji="1" lang="en-GB" sz="2400" kern="1200"/>
            <a:t>Mg in inverse kinematics.</a:t>
          </a:r>
          <a:endParaRPr lang="en-US" sz="2400" kern="1200"/>
        </a:p>
      </dsp:txBody>
      <dsp:txXfrm>
        <a:off x="1435590" y="531"/>
        <a:ext cx="9080009" cy="1242935"/>
      </dsp:txXfrm>
    </dsp:sp>
    <dsp:sp modelId="{CEC7384D-0896-4D59-AAB6-5058E6914DE0}">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B60378-F7CD-4643-9A0D-B171586EDA32}">
      <dsp:nvSpPr>
        <dsp:cNvPr id="0" name=""/>
        <dsp:cNvSpPr/>
      </dsp:nvSpPr>
      <dsp:spPr>
        <a:xfrm>
          <a:off x="375988" y="183386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55B43C-8C50-4525-A16C-60B2D03E43D5}">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90000"/>
            </a:lnSpc>
            <a:spcBef>
              <a:spcPct val="0"/>
            </a:spcBef>
            <a:spcAft>
              <a:spcPct val="35000"/>
            </a:spcAft>
            <a:buNone/>
          </a:pPr>
          <a:r>
            <a:rPr kumimoji="1" lang="en-GB" sz="2400" kern="1200"/>
            <a:t>Search levels of </a:t>
          </a:r>
          <a:r>
            <a:rPr kumimoji="1" lang="en-GB" sz="2400" kern="1200" baseline="30000"/>
            <a:t>31</a:t>
          </a:r>
          <a:r>
            <a:rPr kumimoji="1" lang="en-GB" sz="2400" kern="1200"/>
            <a:t>Mg from NNDC and produce kinematics curves of </a:t>
          </a:r>
          <a:r>
            <a:rPr kumimoji="1" lang="en-GB" sz="2400" kern="1200" baseline="30000"/>
            <a:t>30</a:t>
          </a:r>
          <a:r>
            <a:rPr kumimoji="1" lang="en-GB" sz="2400" kern="1200"/>
            <a:t>Mg(d,p)</a:t>
          </a:r>
          <a:r>
            <a:rPr kumimoji="1" lang="en-GB" sz="2400" kern="1200" baseline="30000"/>
            <a:t>31</a:t>
          </a:r>
          <a:r>
            <a:rPr kumimoji="1" lang="en-GB" sz="2400" kern="1200"/>
            <a:t>Mg in inverse kinematics.</a:t>
          </a:r>
          <a:endParaRPr lang="en-US" sz="2400" kern="1200"/>
        </a:p>
      </dsp:txBody>
      <dsp:txXfrm>
        <a:off x="1435590" y="1554201"/>
        <a:ext cx="9080009" cy="1242935"/>
      </dsp:txXfrm>
    </dsp:sp>
    <dsp:sp modelId="{16E4480F-019B-403B-BD1D-B95BADC6AC51}">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0AB6DF-F781-44E6-AE2C-1D471FD5769D}">
      <dsp:nvSpPr>
        <dsp:cNvPr id="0" name=""/>
        <dsp:cNvSpPr/>
      </dsp:nvSpPr>
      <dsp:spPr>
        <a:xfrm>
          <a:off x="375988" y="338753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C6B3D1-08D0-4B12-A8AD-AABC515C57F1}">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90000"/>
            </a:lnSpc>
            <a:spcBef>
              <a:spcPct val="0"/>
            </a:spcBef>
            <a:spcAft>
              <a:spcPct val="35000"/>
            </a:spcAft>
            <a:buNone/>
          </a:pPr>
          <a:r>
            <a:rPr kumimoji="1" lang="en-GB" sz="2400" kern="1200"/>
            <a:t>Reference: P. T. MacGregor </a:t>
          </a:r>
          <a:r>
            <a:rPr kumimoji="1" lang="en-GB" sz="2400" i="1" kern="1200"/>
            <a:t>et al.</a:t>
          </a:r>
          <a:r>
            <a:rPr kumimoji="1" lang="en-GB" sz="2400" kern="1200"/>
            <a:t> Phys. Rev. C </a:t>
          </a:r>
          <a:r>
            <a:rPr kumimoji="1" lang="en-GB" sz="2400" b="1" kern="1200"/>
            <a:t>104</a:t>
          </a:r>
          <a:r>
            <a:rPr kumimoji="1" lang="en-GB" sz="2400" kern="1200"/>
            <a:t>, L051301</a:t>
          </a:r>
          <a:endParaRPr lang="en-US" sz="2400" kern="120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ko-KR" altLang="en-US"/>
              <a:t>클릭하여 마스터 부제목 스타일 편집</a:t>
            </a:r>
          </a:p>
        </p:txBody>
      </p:sp>
      <p:sp>
        <p:nvSpPr>
          <p:cNvPr id="9" name="Date Placeholder 8"/>
          <p:cNvSpPr>
            <a:spLocks noGrp="1"/>
          </p:cNvSpPr>
          <p:nvPr>
            <p:ph type="dt" sz="half" idx="10"/>
          </p:nvPr>
        </p:nvSpPr>
        <p:spPr/>
        <p:txBody>
          <a:bodyPr/>
          <a:lstStyle/>
          <a:p>
            <a:fld id="{CD6ECC4A-68EC-411F-8B9A-81B41EEB3154}" type="datetimeFigureOut">
              <a:rPr lang="ko-KR" altLang="en-US" smtClean="0"/>
              <a:t>2023. 9. 11.</a:t>
            </a:fld>
            <a:endParaRPr lang="ko-KR" altLang="en-US"/>
          </a:p>
        </p:txBody>
      </p:sp>
      <p:sp>
        <p:nvSpPr>
          <p:cNvPr id="10" name="Footer Placeholder 9"/>
          <p:cNvSpPr>
            <a:spLocks noGrp="1"/>
          </p:cNvSpPr>
          <p:nvPr>
            <p:ph type="ftr" sz="quarter" idx="11"/>
          </p:nvPr>
        </p:nvSpPr>
        <p:spPr>
          <a:xfrm>
            <a:off x="4038600" y="6356352"/>
            <a:ext cx="4114800" cy="365125"/>
          </a:xfrm>
          <a:prstGeom prst="rect">
            <a:avLst/>
          </a:prstGeom>
        </p:spPr>
        <p:txBody>
          <a:bodyPr/>
          <a:lstStyle/>
          <a:p>
            <a:endParaRPr lang="ko-KR" altLang="en-US"/>
          </a:p>
        </p:txBody>
      </p:sp>
      <p:cxnSp>
        <p:nvCxnSpPr>
          <p:cNvPr id="11" name="직선 연결선[R] 4">
            <a:extLst>
              <a:ext uri="{FF2B5EF4-FFF2-40B4-BE49-F238E27FC236}">
                <a16:creationId xmlns:a16="http://schemas.microsoft.com/office/drawing/2014/main" id="{C8813511-7B74-AE47-8D5D-4E8BD863CF2B}"/>
              </a:ext>
            </a:extLst>
          </p:cNvPr>
          <p:cNvCxnSpPr>
            <a:cxnSpLocks/>
          </p:cNvCxnSpPr>
          <p:nvPr/>
        </p:nvCxnSpPr>
        <p:spPr>
          <a:xfrm>
            <a:off x="1753985" y="3551527"/>
            <a:ext cx="5129290" cy="0"/>
          </a:xfrm>
          <a:prstGeom prst="line">
            <a:avLst/>
          </a:prstGeom>
          <a:ln w="28575">
            <a:gradFill>
              <a:gsLst>
                <a:gs pos="0">
                  <a:schemeClr val="accent4"/>
                </a:gs>
                <a:gs pos="30000">
                  <a:schemeClr val="accent4">
                    <a:lumMod val="40000"/>
                    <a:lumOff val="60000"/>
                  </a:schemeClr>
                </a:gs>
                <a:gs pos="60000">
                  <a:schemeClr val="accent4">
                    <a:lumMod val="20000"/>
                    <a:lumOff val="80000"/>
                  </a:schemeClr>
                </a:gs>
                <a:gs pos="100000">
                  <a:schemeClr val="accent1">
                    <a:lumMod val="0"/>
                    <a:lumOff val="10000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5" name="그림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5939" y="23811"/>
            <a:ext cx="2797780" cy="759772"/>
          </a:xfrm>
          <a:prstGeom prst="rect">
            <a:avLst/>
          </a:prstGeom>
        </p:spPr>
      </p:pic>
    </p:spTree>
    <p:extLst>
      <p:ext uri="{BB962C8B-B14F-4D97-AF65-F5344CB8AC3E}">
        <p14:creationId xmlns:p14="http://schemas.microsoft.com/office/powerpoint/2010/main" val="331532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D6ECC4A-68EC-411F-8B9A-81B41EEB3154}" type="datetimeFigureOut">
              <a:rPr lang="ko-KR" altLang="en-US" smtClean="0"/>
              <a:t>2023. 9. 11.</a:t>
            </a:fld>
            <a:endParaRPr lang="ko-KR"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E5DFF9E5-626A-4DBB-B736-A96395645623}" type="slidenum">
              <a:rPr lang="ko-KR" altLang="en-US" smtClean="0"/>
              <a:t>‹#›</a:t>
            </a:fld>
            <a:endParaRPr lang="ko-KR" altLang="en-US"/>
          </a:p>
        </p:txBody>
      </p:sp>
    </p:spTree>
    <p:extLst>
      <p:ext uri="{BB962C8B-B14F-4D97-AF65-F5344CB8AC3E}">
        <p14:creationId xmlns:p14="http://schemas.microsoft.com/office/powerpoint/2010/main" val="2363098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ko-KR" altLang="en-US"/>
              <a:t>마스터 제목 스타일 편집</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D6ECC4A-68EC-411F-8B9A-81B41EEB3154}" type="datetimeFigureOut">
              <a:rPr lang="ko-KR" altLang="en-US" smtClean="0"/>
              <a:t>2023. 9. 11.</a:t>
            </a:fld>
            <a:endParaRPr lang="ko-KR"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E5DFF9E5-626A-4DBB-B736-A96395645623}" type="slidenum">
              <a:rPr lang="ko-KR" altLang="en-US" smtClean="0"/>
              <a:t>‹#›</a:t>
            </a:fld>
            <a:endParaRPr lang="ko-KR" altLang="en-US"/>
          </a:p>
        </p:txBody>
      </p:sp>
    </p:spTree>
    <p:extLst>
      <p:ext uri="{BB962C8B-B14F-4D97-AF65-F5344CB8AC3E}">
        <p14:creationId xmlns:p14="http://schemas.microsoft.com/office/powerpoint/2010/main" val="983647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ko-KR" altLang="en-US" dirty="0"/>
          </a:p>
        </p:txBody>
      </p:sp>
      <p:sp>
        <p:nvSpPr>
          <p:cNvPr id="3" name="Content Placeholder 2"/>
          <p:cNvSpPr>
            <a:spLocks noGrp="1"/>
          </p:cNvSpPr>
          <p:nvPr>
            <p:ph idx="1"/>
          </p:nvPr>
        </p:nvSpPr>
        <p:spPr>
          <a:xfrm>
            <a:off x="921328" y="1847852"/>
            <a:ext cx="10515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Date Placeholder 10"/>
          <p:cNvSpPr>
            <a:spLocks noGrp="1"/>
          </p:cNvSpPr>
          <p:nvPr>
            <p:ph type="dt" sz="half" idx="10"/>
          </p:nvPr>
        </p:nvSpPr>
        <p:spPr/>
        <p:txBody>
          <a:bodyPr/>
          <a:lstStyle/>
          <a:p>
            <a:fld id="{CD6ECC4A-68EC-411F-8B9A-81B41EEB3154}" type="datetimeFigureOut">
              <a:rPr lang="ko-KR" altLang="en-US" smtClean="0"/>
              <a:t>2023. 9. 11.</a:t>
            </a:fld>
            <a:endParaRPr lang="ko-KR" altLang="en-US"/>
          </a:p>
        </p:txBody>
      </p:sp>
      <p:sp>
        <p:nvSpPr>
          <p:cNvPr id="12" name="Footer Placeholder 11"/>
          <p:cNvSpPr>
            <a:spLocks noGrp="1"/>
          </p:cNvSpPr>
          <p:nvPr>
            <p:ph type="ftr" sz="quarter" idx="11"/>
          </p:nvPr>
        </p:nvSpPr>
        <p:spPr>
          <a:xfrm>
            <a:off x="4038600" y="6356352"/>
            <a:ext cx="4114800" cy="365125"/>
          </a:xfrm>
          <a:prstGeom prst="rect">
            <a:avLst/>
          </a:prstGeom>
        </p:spPr>
        <p:txBody>
          <a:bodyPr/>
          <a:lstStyle/>
          <a:p>
            <a:endParaRPr lang="ko-KR" altLang="en-US"/>
          </a:p>
        </p:txBody>
      </p:sp>
      <p:cxnSp>
        <p:nvCxnSpPr>
          <p:cNvPr id="5" name="직선 연결선[R] 4">
            <a:extLst>
              <a:ext uri="{FF2B5EF4-FFF2-40B4-BE49-F238E27FC236}">
                <a16:creationId xmlns:a16="http://schemas.microsoft.com/office/drawing/2014/main" id="{C8813511-7B74-AE47-8D5D-4E8BD863CF2B}"/>
              </a:ext>
            </a:extLst>
          </p:cNvPr>
          <p:cNvCxnSpPr>
            <a:cxnSpLocks/>
          </p:cNvCxnSpPr>
          <p:nvPr/>
        </p:nvCxnSpPr>
        <p:spPr>
          <a:xfrm>
            <a:off x="777240" y="1371600"/>
            <a:ext cx="5129290" cy="0"/>
          </a:xfrm>
          <a:prstGeom prst="line">
            <a:avLst/>
          </a:prstGeom>
          <a:ln w="28575">
            <a:gradFill>
              <a:gsLst>
                <a:gs pos="0">
                  <a:schemeClr val="accent4"/>
                </a:gs>
                <a:gs pos="30000">
                  <a:schemeClr val="accent4">
                    <a:lumMod val="40000"/>
                    <a:lumOff val="60000"/>
                  </a:schemeClr>
                </a:gs>
                <a:gs pos="60000">
                  <a:schemeClr val="accent4">
                    <a:lumMod val="20000"/>
                    <a:lumOff val="80000"/>
                  </a:schemeClr>
                </a:gs>
                <a:gs pos="100000">
                  <a:schemeClr val="accent1">
                    <a:lumMod val="0"/>
                    <a:lumOff val="10000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7" name="그림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46466" y="44605"/>
            <a:ext cx="596638" cy="450543"/>
          </a:xfrm>
          <a:prstGeom prst="rect">
            <a:avLst/>
          </a:prstGeom>
        </p:spPr>
      </p:pic>
    </p:spTree>
    <p:extLst>
      <p:ext uri="{BB962C8B-B14F-4D97-AF65-F5344CB8AC3E}">
        <p14:creationId xmlns:p14="http://schemas.microsoft.com/office/powerpoint/2010/main" val="186008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ko-KR" altLang="en-US"/>
              <a:t>마스터 제목 스타일 편집</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ko-KR" altLang="en-US"/>
              <a:t>마스터 텍스트 스타일 편집</a:t>
            </a:r>
          </a:p>
        </p:txBody>
      </p:sp>
      <p:sp>
        <p:nvSpPr>
          <p:cNvPr id="7" name="Date Placeholder 6"/>
          <p:cNvSpPr>
            <a:spLocks noGrp="1"/>
          </p:cNvSpPr>
          <p:nvPr>
            <p:ph type="dt" sz="half" idx="10"/>
          </p:nvPr>
        </p:nvSpPr>
        <p:spPr/>
        <p:txBody>
          <a:bodyPr/>
          <a:lstStyle/>
          <a:p>
            <a:fld id="{CD6ECC4A-68EC-411F-8B9A-81B41EEB3154}" type="datetimeFigureOut">
              <a:rPr lang="ko-KR" altLang="en-US" smtClean="0"/>
              <a:t>2023. 9. 11.</a:t>
            </a:fld>
            <a:endParaRPr lang="ko-KR" altLang="en-US"/>
          </a:p>
        </p:txBody>
      </p:sp>
      <p:sp>
        <p:nvSpPr>
          <p:cNvPr id="8" name="Footer Placeholder 7"/>
          <p:cNvSpPr>
            <a:spLocks noGrp="1"/>
          </p:cNvSpPr>
          <p:nvPr>
            <p:ph type="ftr" sz="quarter" idx="11"/>
          </p:nvPr>
        </p:nvSpPr>
        <p:spPr/>
        <p:txBody>
          <a:bodyPr/>
          <a:lstStyle/>
          <a:p>
            <a:endParaRPr lang="ko-KR" altLang="en-US"/>
          </a:p>
        </p:txBody>
      </p:sp>
      <p:pic>
        <p:nvPicPr>
          <p:cNvPr id="9" name="그림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46466" y="44605"/>
            <a:ext cx="596638" cy="450543"/>
          </a:xfrm>
          <a:prstGeom prst="rect">
            <a:avLst/>
          </a:prstGeom>
        </p:spPr>
      </p:pic>
    </p:spTree>
    <p:extLst>
      <p:ext uri="{BB962C8B-B14F-4D97-AF65-F5344CB8AC3E}">
        <p14:creationId xmlns:p14="http://schemas.microsoft.com/office/powerpoint/2010/main" val="98196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8" name="Date Placeholder 7"/>
          <p:cNvSpPr>
            <a:spLocks noGrp="1"/>
          </p:cNvSpPr>
          <p:nvPr>
            <p:ph type="dt" sz="half" idx="10"/>
          </p:nvPr>
        </p:nvSpPr>
        <p:spPr/>
        <p:txBody>
          <a:bodyPr/>
          <a:lstStyle/>
          <a:p>
            <a:fld id="{CD6ECC4A-68EC-411F-8B9A-81B41EEB3154}" type="datetimeFigureOut">
              <a:rPr lang="ko-KR" altLang="en-US" smtClean="0"/>
              <a:t>2023. 9. 11.</a:t>
            </a:fld>
            <a:endParaRPr lang="ko-KR" altLang="en-US"/>
          </a:p>
        </p:txBody>
      </p:sp>
      <p:sp>
        <p:nvSpPr>
          <p:cNvPr id="9" name="Footer Placeholder 8"/>
          <p:cNvSpPr>
            <a:spLocks noGrp="1"/>
          </p:cNvSpPr>
          <p:nvPr>
            <p:ph type="ftr" sz="quarter" idx="11"/>
          </p:nvPr>
        </p:nvSpPr>
        <p:spPr/>
        <p:txBody>
          <a:bodyPr/>
          <a:lstStyle/>
          <a:p>
            <a:endParaRPr lang="ko-KR" altLang="en-US"/>
          </a:p>
        </p:txBody>
      </p:sp>
      <p:sp>
        <p:nvSpPr>
          <p:cNvPr id="10" name="Slide Number Placeholder 9"/>
          <p:cNvSpPr>
            <a:spLocks noGrp="1"/>
          </p:cNvSpPr>
          <p:nvPr>
            <p:ph type="sldNum" sz="quarter" idx="12"/>
          </p:nvPr>
        </p:nvSpPr>
        <p:spPr>
          <a:xfrm>
            <a:off x="11061357" y="6460784"/>
            <a:ext cx="1130643" cy="365125"/>
          </a:xfrm>
          <a:prstGeom prst="rect">
            <a:avLst/>
          </a:prstGeom>
        </p:spPr>
        <p:txBody>
          <a:bodyPr/>
          <a:lstStyle/>
          <a:p>
            <a:fld id="{E5DFF9E5-626A-4DBB-B736-A96395645623}" type="slidenum">
              <a:rPr lang="ko-KR" altLang="en-US" smtClean="0"/>
              <a:t>‹#›</a:t>
            </a:fld>
            <a:endParaRPr lang="ko-KR" altLang="en-US"/>
          </a:p>
        </p:txBody>
      </p:sp>
      <p:pic>
        <p:nvPicPr>
          <p:cNvPr id="11" name="그림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46466" y="44605"/>
            <a:ext cx="596638" cy="450543"/>
          </a:xfrm>
          <a:prstGeom prst="rect">
            <a:avLst/>
          </a:prstGeom>
        </p:spPr>
      </p:pic>
    </p:spTree>
    <p:extLst>
      <p:ext uri="{BB962C8B-B14F-4D97-AF65-F5344CB8AC3E}">
        <p14:creationId xmlns:p14="http://schemas.microsoft.com/office/powerpoint/2010/main" val="2124249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ko-KR" altLang="en-US"/>
              <a:t>마스터 제목 스타일 편집</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839789"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6172201"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 name="Date Placeholder 9"/>
          <p:cNvSpPr>
            <a:spLocks noGrp="1"/>
          </p:cNvSpPr>
          <p:nvPr>
            <p:ph type="dt" sz="half" idx="10"/>
          </p:nvPr>
        </p:nvSpPr>
        <p:spPr/>
        <p:txBody>
          <a:bodyPr/>
          <a:lstStyle/>
          <a:p>
            <a:fld id="{CD6ECC4A-68EC-411F-8B9A-81B41EEB3154}" type="datetimeFigureOut">
              <a:rPr lang="ko-KR" altLang="en-US" smtClean="0"/>
              <a:t>2023. 9. 11.</a:t>
            </a:fld>
            <a:endParaRPr lang="ko-KR" altLang="en-US"/>
          </a:p>
        </p:txBody>
      </p:sp>
      <p:sp>
        <p:nvSpPr>
          <p:cNvPr id="11" name="Footer Placeholder 10"/>
          <p:cNvSpPr>
            <a:spLocks noGrp="1"/>
          </p:cNvSpPr>
          <p:nvPr>
            <p:ph type="ftr" sz="quarter" idx="11"/>
          </p:nvPr>
        </p:nvSpPr>
        <p:spPr/>
        <p:txBody>
          <a:bodyPr/>
          <a:lstStyle/>
          <a:p>
            <a:endParaRPr lang="ko-KR" altLang="en-US"/>
          </a:p>
        </p:txBody>
      </p:sp>
      <p:sp>
        <p:nvSpPr>
          <p:cNvPr id="12" name="Slide Number Placeholder 11"/>
          <p:cNvSpPr>
            <a:spLocks noGrp="1"/>
          </p:cNvSpPr>
          <p:nvPr>
            <p:ph type="sldNum" sz="quarter" idx="12"/>
          </p:nvPr>
        </p:nvSpPr>
        <p:spPr>
          <a:xfrm>
            <a:off x="11061357" y="6460784"/>
            <a:ext cx="1130643" cy="365125"/>
          </a:xfrm>
          <a:prstGeom prst="rect">
            <a:avLst/>
          </a:prstGeom>
        </p:spPr>
        <p:txBody>
          <a:bodyPr/>
          <a:lstStyle/>
          <a:p>
            <a:fld id="{E5DFF9E5-626A-4DBB-B736-A96395645623}" type="slidenum">
              <a:rPr lang="ko-KR" altLang="en-US" smtClean="0"/>
              <a:t>‹#›</a:t>
            </a:fld>
            <a:endParaRPr lang="ko-KR" altLang="en-US"/>
          </a:p>
        </p:txBody>
      </p:sp>
      <p:pic>
        <p:nvPicPr>
          <p:cNvPr id="13"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46466" y="44605"/>
            <a:ext cx="596638" cy="450543"/>
          </a:xfrm>
          <a:prstGeom prst="rect">
            <a:avLst/>
          </a:prstGeom>
        </p:spPr>
      </p:pic>
    </p:spTree>
    <p:extLst>
      <p:ext uri="{BB962C8B-B14F-4D97-AF65-F5344CB8AC3E}">
        <p14:creationId xmlns:p14="http://schemas.microsoft.com/office/powerpoint/2010/main" val="62729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CD6ECC4A-68EC-411F-8B9A-81B41EEB3154}" type="datetimeFigureOut">
              <a:rPr lang="ko-KR" altLang="en-US" smtClean="0"/>
              <a:t>2023. 9. 11.</a:t>
            </a:fld>
            <a:endParaRPr lang="ko-KR" alt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ko-KR" alt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E5DFF9E5-626A-4DBB-B736-A96395645623}" type="slidenum">
              <a:rPr lang="ko-KR" altLang="en-US" smtClean="0"/>
              <a:t>‹#›</a:t>
            </a:fld>
            <a:endParaRPr lang="ko-KR" altLang="en-US"/>
          </a:p>
        </p:txBody>
      </p:sp>
    </p:spTree>
    <p:extLst>
      <p:ext uri="{BB962C8B-B14F-4D97-AF65-F5344CB8AC3E}">
        <p14:creationId xmlns:p14="http://schemas.microsoft.com/office/powerpoint/2010/main" val="245860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CD6ECC4A-68EC-411F-8B9A-81B41EEB3154}" type="datetimeFigureOut">
              <a:rPr lang="ko-KR" altLang="en-US" smtClean="0"/>
              <a:t>2023. 9. 11.</a:t>
            </a:fld>
            <a:endParaRPr lang="ko-KR" alt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ko-KR" alt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E5DFF9E5-626A-4DBB-B736-A96395645623}" type="slidenum">
              <a:rPr lang="ko-KR" altLang="en-US" smtClean="0"/>
              <a:t>‹#›</a:t>
            </a:fld>
            <a:endParaRPr lang="ko-KR" altLang="en-US"/>
          </a:p>
        </p:txBody>
      </p:sp>
    </p:spTree>
    <p:extLst>
      <p:ext uri="{BB962C8B-B14F-4D97-AF65-F5344CB8AC3E}">
        <p14:creationId xmlns:p14="http://schemas.microsoft.com/office/powerpoint/2010/main" val="175812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D6ECC4A-68EC-411F-8B9A-81B41EEB3154}" type="datetimeFigureOut">
              <a:rPr lang="ko-KR" altLang="en-US" smtClean="0"/>
              <a:t>2023. 9. 11.</a:t>
            </a:fld>
            <a:endParaRPr lang="ko-KR" alt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ko-KR" alt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E5DFF9E5-626A-4DBB-B736-A96395645623}" type="slidenum">
              <a:rPr lang="ko-KR" altLang="en-US" smtClean="0"/>
              <a:t>‹#›</a:t>
            </a:fld>
            <a:endParaRPr lang="ko-KR" altLang="en-US"/>
          </a:p>
        </p:txBody>
      </p:sp>
    </p:spTree>
    <p:extLst>
      <p:ext uri="{BB962C8B-B14F-4D97-AF65-F5344CB8AC3E}">
        <p14:creationId xmlns:p14="http://schemas.microsoft.com/office/powerpoint/2010/main" val="2498690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ko-KR" altLang="en-US"/>
              <a:t>그림을 추가하려면 아이콘을 클릭하십시오</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D6ECC4A-68EC-411F-8B9A-81B41EEB3154}" type="datetimeFigureOut">
              <a:rPr lang="ko-KR" altLang="en-US" smtClean="0"/>
              <a:t>2023. 9. 11.</a:t>
            </a:fld>
            <a:endParaRPr lang="ko-KR" alt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ko-KR" alt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E5DFF9E5-626A-4DBB-B736-A96395645623}" type="slidenum">
              <a:rPr lang="ko-KR" altLang="en-US" smtClean="0"/>
              <a:t>‹#›</a:t>
            </a:fld>
            <a:endParaRPr lang="ko-KR" altLang="en-US"/>
          </a:p>
        </p:txBody>
      </p:sp>
    </p:spTree>
    <p:extLst>
      <p:ext uri="{BB962C8B-B14F-4D97-AF65-F5344CB8AC3E}">
        <p14:creationId xmlns:p14="http://schemas.microsoft.com/office/powerpoint/2010/main" val="1351320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8" name="Date Placeholder 7"/>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ECC4A-68EC-411F-8B9A-81B41EEB3154}" type="datetimeFigureOut">
              <a:rPr lang="ko-KR" altLang="en-US" smtClean="0"/>
              <a:t>2023. 9. 11.</a:t>
            </a:fld>
            <a:endParaRPr lang="ko-KR" altLang="en-US"/>
          </a:p>
        </p:txBody>
      </p:sp>
      <p:sp>
        <p:nvSpPr>
          <p:cNvPr id="11" name="Footer Placeholder 10"/>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Tree>
    <p:extLst>
      <p:ext uri="{BB962C8B-B14F-4D97-AF65-F5344CB8AC3E}">
        <p14:creationId xmlns:p14="http://schemas.microsoft.com/office/powerpoint/2010/main" val="16947285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377" rtl="0" eaLnBrk="1" latinLnBrk="1" hangingPunct="1">
        <a:defRPr sz="1800" kern="1200">
          <a:solidFill>
            <a:schemeClr val="tx1"/>
          </a:solidFill>
          <a:latin typeface="+mn-lt"/>
          <a:ea typeface="+mn-ea"/>
          <a:cs typeface="+mn-cs"/>
        </a:defRPr>
      </a:lvl1pPr>
      <a:lvl2pPr marL="457189" algn="l" defTabSz="914377" rtl="0" eaLnBrk="1" latinLnBrk="1" hangingPunct="1">
        <a:defRPr sz="1800" kern="1200">
          <a:solidFill>
            <a:schemeClr val="tx1"/>
          </a:solidFill>
          <a:latin typeface="+mn-lt"/>
          <a:ea typeface="+mn-ea"/>
          <a:cs typeface="+mn-cs"/>
        </a:defRPr>
      </a:lvl2pPr>
      <a:lvl3pPr marL="914377" algn="l" defTabSz="914377" rtl="0" eaLnBrk="1" latinLnBrk="1" hangingPunct="1">
        <a:defRPr sz="1800" kern="1200">
          <a:solidFill>
            <a:schemeClr val="tx1"/>
          </a:solidFill>
          <a:latin typeface="+mn-lt"/>
          <a:ea typeface="+mn-ea"/>
          <a:cs typeface="+mn-cs"/>
        </a:defRPr>
      </a:lvl3pPr>
      <a:lvl4pPr marL="1371566" algn="l" defTabSz="914377" rtl="0" eaLnBrk="1" latinLnBrk="1" hangingPunct="1">
        <a:defRPr sz="1800" kern="1200">
          <a:solidFill>
            <a:schemeClr val="tx1"/>
          </a:solidFill>
          <a:latin typeface="+mn-lt"/>
          <a:ea typeface="+mn-ea"/>
          <a:cs typeface="+mn-cs"/>
        </a:defRPr>
      </a:lvl4pPr>
      <a:lvl5pPr marL="1828754" algn="l" defTabSz="914377" rtl="0" eaLnBrk="1" latinLnBrk="1" hangingPunct="1">
        <a:defRPr sz="1800" kern="1200">
          <a:solidFill>
            <a:schemeClr val="tx1"/>
          </a:solidFill>
          <a:latin typeface="+mn-lt"/>
          <a:ea typeface="+mn-ea"/>
          <a:cs typeface="+mn-cs"/>
        </a:defRPr>
      </a:lvl5pPr>
      <a:lvl6pPr marL="2285943" algn="l" defTabSz="914377" rtl="0" eaLnBrk="1" latinLnBrk="1" hangingPunct="1">
        <a:defRPr sz="1800" kern="1200">
          <a:solidFill>
            <a:schemeClr val="tx1"/>
          </a:solidFill>
          <a:latin typeface="+mn-lt"/>
          <a:ea typeface="+mn-ea"/>
          <a:cs typeface="+mn-cs"/>
        </a:defRPr>
      </a:lvl6pPr>
      <a:lvl7pPr marL="2743131" algn="l" defTabSz="914377" rtl="0" eaLnBrk="1" latinLnBrk="1" hangingPunct="1">
        <a:defRPr sz="1800" kern="1200">
          <a:solidFill>
            <a:schemeClr val="tx1"/>
          </a:solidFill>
          <a:latin typeface="+mn-lt"/>
          <a:ea typeface="+mn-ea"/>
          <a:cs typeface="+mn-cs"/>
        </a:defRPr>
      </a:lvl7pPr>
      <a:lvl8pPr marL="3200320" algn="l" defTabSz="914377" rtl="0" eaLnBrk="1" latinLnBrk="1" hangingPunct="1">
        <a:defRPr sz="1800" kern="1200">
          <a:solidFill>
            <a:schemeClr val="tx1"/>
          </a:solidFill>
          <a:latin typeface="+mn-lt"/>
          <a:ea typeface="+mn-ea"/>
          <a:cs typeface="+mn-cs"/>
        </a:defRPr>
      </a:lvl8pPr>
      <a:lvl9pPr marL="3657509" algn="l" defTabSz="914377"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docker.com/desktop/install/linux-install/" TargetMode="External"/><Relationship Id="rId2" Type="http://schemas.openxmlformats.org/officeDocument/2006/relationships/hyperlink" Target="https://docs.docker.com/desktop/install/mac-instal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ocs.docker.com/desktop/install/windows-instal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learn.microsoft.com/en-us/windows/wsl/instal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pureinfotech.com/install-windows-subsystem-linux-2-windows-1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hub.docker.com/r/censdaq/nicschool/tags"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blogs.oracle.com/oraclewebcentersuite/running-gui-applications-on-native-docker-containers-for-mac" TargetMode="External"/><Relationship Id="rId2" Type="http://schemas.openxmlformats.org/officeDocument/2006/relationships/hyperlink" Target="https://www.xquartz.org/"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nature.com/articles/nature09048"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root.cern/about/"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docker.com/"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51E8DD-1CF3-BA0E-2A8F-3EDD4A67B7B4}"/>
              </a:ext>
            </a:extLst>
          </p:cNvPr>
          <p:cNvSpPr txBox="1"/>
          <p:nvPr/>
        </p:nvSpPr>
        <p:spPr>
          <a:xfrm>
            <a:off x="-1" y="0"/>
            <a:ext cx="5542671" cy="369332"/>
          </a:xfrm>
          <a:prstGeom prst="rect">
            <a:avLst/>
          </a:prstGeom>
          <a:noFill/>
        </p:spPr>
        <p:txBody>
          <a:bodyPr wrap="square" rtlCol="0">
            <a:spAutoFit/>
          </a:bodyPr>
          <a:lstStyle/>
          <a:p>
            <a:r>
              <a:rPr lang="en-US" altLang="ko-KR" b="1" dirty="0"/>
              <a:t>NIC School 2023</a:t>
            </a:r>
          </a:p>
        </p:txBody>
      </p:sp>
      <p:sp>
        <p:nvSpPr>
          <p:cNvPr id="2" name="제목 1"/>
          <p:cNvSpPr>
            <a:spLocks noGrp="1"/>
          </p:cNvSpPr>
          <p:nvPr>
            <p:ph type="ctrTitle"/>
          </p:nvPr>
        </p:nvSpPr>
        <p:spPr/>
        <p:txBody>
          <a:bodyPr>
            <a:normAutofit fontScale="90000"/>
          </a:bodyPr>
          <a:lstStyle/>
          <a:p>
            <a:r>
              <a:rPr lang="en-US" altLang="ko-KR" dirty="0"/>
              <a:t>Simulation for Nuclear Physics Experiments: based on Geant4 and </a:t>
            </a:r>
            <a:r>
              <a:rPr lang="en-US" altLang="ko-KR" dirty="0" err="1"/>
              <a:t>NPTool</a:t>
            </a:r>
            <a:endParaRPr lang="ko-KR" altLang="en-US" dirty="0"/>
          </a:p>
        </p:txBody>
      </p:sp>
      <p:sp>
        <p:nvSpPr>
          <p:cNvPr id="3" name="부제목 2"/>
          <p:cNvSpPr>
            <a:spLocks noGrp="1"/>
          </p:cNvSpPr>
          <p:nvPr>
            <p:ph type="subTitle" idx="1"/>
          </p:nvPr>
        </p:nvSpPr>
        <p:spPr>
          <a:xfrm>
            <a:off x="1524000" y="3602037"/>
            <a:ext cx="9144000" cy="2387600"/>
          </a:xfrm>
        </p:spPr>
        <p:txBody>
          <a:bodyPr>
            <a:normAutofit/>
          </a:bodyPr>
          <a:lstStyle/>
          <a:p>
            <a:r>
              <a:rPr lang="en-US" altLang="ko-KR" dirty="0"/>
              <a:t>11 September 2023</a:t>
            </a:r>
          </a:p>
          <a:p>
            <a:endParaRPr lang="en-US" altLang="ko-KR" dirty="0"/>
          </a:p>
          <a:p>
            <a:r>
              <a:rPr lang="en-US" altLang="ko-KR" dirty="0" err="1"/>
              <a:t>Jongwon</a:t>
            </a:r>
            <a:r>
              <a:rPr lang="en-US" altLang="ko-KR" dirty="0"/>
              <a:t> Hwang</a:t>
            </a:r>
          </a:p>
          <a:p>
            <a:r>
              <a:rPr lang="en-US" altLang="ko-KR" dirty="0"/>
              <a:t>Center for Exotic Nuclear Studies</a:t>
            </a:r>
          </a:p>
          <a:p>
            <a:r>
              <a:rPr lang="en-US" altLang="ko-KR" dirty="0"/>
              <a:t>Institute for Basic Science</a:t>
            </a:r>
            <a:endParaRPr lang="ko-KR" altLang="en-US" dirty="0"/>
          </a:p>
          <a:p>
            <a:endParaRPr lang="ko-KR" altLang="en-US" dirty="0"/>
          </a:p>
        </p:txBody>
      </p:sp>
    </p:spTree>
    <p:extLst>
      <p:ext uri="{BB962C8B-B14F-4D97-AF65-F5344CB8AC3E}">
        <p14:creationId xmlns:p14="http://schemas.microsoft.com/office/powerpoint/2010/main" val="61423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24B897C-D4F4-5AB8-6E2A-A4FDD4AA40D0}"/>
              </a:ext>
            </a:extLst>
          </p:cNvPr>
          <p:cNvSpPr>
            <a:spLocks noGrp="1"/>
          </p:cNvSpPr>
          <p:nvPr>
            <p:ph type="title"/>
          </p:nvPr>
        </p:nvSpPr>
        <p:spPr/>
        <p:txBody>
          <a:bodyPr/>
          <a:lstStyle/>
          <a:p>
            <a:r>
              <a:rPr kumimoji="1" lang="en-US" altLang="ko-Kore-KR" dirty="0"/>
              <a:t>How to install Docker: Mac &amp; Linux</a:t>
            </a:r>
            <a:endParaRPr kumimoji="1" lang="ko-Kore-KR" altLang="en-US" dirty="0"/>
          </a:p>
        </p:txBody>
      </p:sp>
      <p:sp>
        <p:nvSpPr>
          <p:cNvPr id="3" name="내용 개체 틀 2">
            <a:extLst>
              <a:ext uri="{FF2B5EF4-FFF2-40B4-BE49-F238E27FC236}">
                <a16:creationId xmlns:a16="http://schemas.microsoft.com/office/drawing/2014/main" id="{2FE4CEF7-ECA8-3E1D-DC38-D5FDA285486A}"/>
              </a:ext>
            </a:extLst>
          </p:cNvPr>
          <p:cNvSpPr>
            <a:spLocks noGrp="1"/>
          </p:cNvSpPr>
          <p:nvPr>
            <p:ph idx="1"/>
          </p:nvPr>
        </p:nvSpPr>
        <p:spPr>
          <a:xfrm>
            <a:off x="921327" y="1847851"/>
            <a:ext cx="10167087" cy="4957920"/>
          </a:xfrm>
        </p:spPr>
        <p:txBody>
          <a:bodyPr>
            <a:normAutofit/>
          </a:bodyPr>
          <a:lstStyle/>
          <a:p>
            <a:r>
              <a:rPr kumimoji="1" lang="en-US" altLang="ko-Kore-KR" dirty="0"/>
              <a:t>Following the guide</a:t>
            </a:r>
          </a:p>
          <a:p>
            <a:pPr lvl="1"/>
            <a:r>
              <a:rPr kumimoji="1" lang="en-US" altLang="ko-Kore-KR" dirty="0"/>
              <a:t>Mac: </a:t>
            </a:r>
            <a:r>
              <a:rPr kumimoji="1" lang="en-US" altLang="ko-Kore-KR" dirty="0">
                <a:hlinkClick r:id="rId2"/>
              </a:rPr>
              <a:t>https://docs.docker.com/desktop/install/mac-install/</a:t>
            </a:r>
            <a:endParaRPr kumimoji="1" lang="en-US" altLang="ko-Kore-KR" dirty="0"/>
          </a:p>
          <a:p>
            <a:pPr lvl="1"/>
            <a:r>
              <a:rPr kumimoji="1" lang="en-US" altLang="ko-Kore-KR" dirty="0"/>
              <a:t>Linux: </a:t>
            </a:r>
            <a:r>
              <a:rPr kumimoji="1" lang="en-US" altLang="ko-Kore-KR" dirty="0">
                <a:hlinkClick r:id="rId3"/>
              </a:rPr>
              <a:t>https://docs.docker.com/desktop/install/linux-install/</a:t>
            </a:r>
            <a:endParaRPr kumimoji="1" lang="en-US" altLang="ko-Kore-KR" dirty="0"/>
          </a:p>
          <a:p>
            <a:pPr lvl="2"/>
            <a:r>
              <a:rPr kumimoji="1" lang="en-US" altLang="ko-Kore-KR" dirty="0"/>
              <a:t>64-bit Ubuntu, Debian, Fedora (maybe, available for other </a:t>
            </a:r>
            <a:r>
              <a:rPr kumimoji="1" lang="en-US" altLang="ko-Kore-KR" dirty="0" err="1"/>
              <a:t>linux</a:t>
            </a:r>
            <a:r>
              <a:rPr kumimoji="1" lang="en-US" altLang="ko-Kore-KR" dirty="0"/>
              <a:t> platforms?)</a:t>
            </a:r>
          </a:p>
          <a:p>
            <a:r>
              <a:rPr kumimoji="1" lang="en-US" altLang="ko-Kore-KR" dirty="0"/>
              <a:t>Procedures</a:t>
            </a:r>
          </a:p>
          <a:p>
            <a:pPr lvl="1"/>
            <a:r>
              <a:rPr kumimoji="1" lang="en-US" altLang="ko-Kore-KR" dirty="0"/>
              <a:t>Check the prerequisites and install them if necessary.</a:t>
            </a:r>
          </a:p>
          <a:p>
            <a:pPr lvl="1"/>
            <a:r>
              <a:rPr kumimoji="1" lang="en-US" altLang="ko-Kore-KR" dirty="0"/>
              <a:t>Download the Docker package and install it.</a:t>
            </a:r>
          </a:p>
          <a:p>
            <a:pPr lvl="1"/>
            <a:r>
              <a:rPr kumimoji="1" lang="en-US" altLang="ko-Kore-KR" dirty="0"/>
              <a:t>Setup the environments to run Docker if necessary.</a:t>
            </a:r>
          </a:p>
          <a:p>
            <a:endParaRPr kumimoji="1" lang="ko-Kore-KR" altLang="en-US" dirty="0"/>
          </a:p>
        </p:txBody>
      </p:sp>
    </p:spTree>
    <p:extLst>
      <p:ext uri="{BB962C8B-B14F-4D97-AF65-F5344CB8AC3E}">
        <p14:creationId xmlns:p14="http://schemas.microsoft.com/office/powerpoint/2010/main" val="3977766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6AD98DA-2789-A4A7-B86A-AE4A731FA0A8}"/>
              </a:ext>
            </a:extLst>
          </p:cNvPr>
          <p:cNvSpPr>
            <a:spLocks noGrp="1"/>
          </p:cNvSpPr>
          <p:nvPr>
            <p:ph type="title"/>
          </p:nvPr>
        </p:nvSpPr>
        <p:spPr/>
        <p:txBody>
          <a:bodyPr/>
          <a:lstStyle/>
          <a:p>
            <a:r>
              <a:rPr kumimoji="1" lang="en-US" altLang="ko-Kore-KR" dirty="0"/>
              <a:t>How to install Docker: Windows (10, 11)</a:t>
            </a:r>
            <a:endParaRPr kumimoji="1" lang="ko-Kore-KR" altLang="en-US" dirty="0"/>
          </a:p>
        </p:txBody>
      </p:sp>
      <p:sp>
        <p:nvSpPr>
          <p:cNvPr id="3" name="내용 개체 틀 2">
            <a:extLst>
              <a:ext uri="{FF2B5EF4-FFF2-40B4-BE49-F238E27FC236}">
                <a16:creationId xmlns:a16="http://schemas.microsoft.com/office/drawing/2014/main" id="{D2175B3E-F9DD-7DF1-4B9E-BFD0098841F9}"/>
              </a:ext>
            </a:extLst>
          </p:cNvPr>
          <p:cNvSpPr>
            <a:spLocks noGrp="1"/>
          </p:cNvSpPr>
          <p:nvPr>
            <p:ph idx="1"/>
          </p:nvPr>
        </p:nvSpPr>
        <p:spPr/>
        <p:txBody>
          <a:bodyPr/>
          <a:lstStyle/>
          <a:p>
            <a:r>
              <a:rPr kumimoji="1" lang="en-US" altLang="ko-Kore-KR" dirty="0"/>
              <a:t>More complicated than Mac or Linux cases……</a:t>
            </a:r>
          </a:p>
          <a:p>
            <a:r>
              <a:rPr kumimoji="1" lang="en-US" altLang="ko-Kore-KR" dirty="0"/>
              <a:t>WSL2 (Windows Subsystem for Linux) is required. </a:t>
            </a:r>
          </a:p>
          <a:p>
            <a:pPr lvl="1"/>
            <a:r>
              <a:rPr kumimoji="1" lang="en-US" altLang="ko-Kore-KR" dirty="0"/>
              <a:t>We will use the WSL 2 backend for Docker.</a:t>
            </a:r>
          </a:p>
          <a:p>
            <a:pPr lvl="1"/>
            <a:r>
              <a:rPr kumimoji="1" lang="en-US" altLang="ko-Kore-KR" dirty="0"/>
              <a:t>Now Windows container</a:t>
            </a:r>
          </a:p>
          <a:p>
            <a:r>
              <a:rPr kumimoji="1" lang="en-US" altLang="ko-Kore-KR" dirty="0"/>
              <a:t>Guide</a:t>
            </a:r>
          </a:p>
          <a:p>
            <a:pPr lvl="1"/>
            <a:r>
              <a:rPr kumimoji="1" lang="en-US" altLang="ko-Kore-KR" dirty="0">
                <a:hlinkClick r:id="rId2"/>
              </a:rPr>
              <a:t>https://docs.docker.com/desktop/install/windows-install/</a:t>
            </a:r>
            <a:endParaRPr kumimoji="1" lang="en-US" altLang="ko-Kore-KR" dirty="0"/>
          </a:p>
          <a:p>
            <a:pPr lvl="1"/>
            <a:endParaRPr kumimoji="1" lang="en-US" altLang="ko-Kore-KR" dirty="0"/>
          </a:p>
        </p:txBody>
      </p:sp>
    </p:spTree>
    <p:extLst>
      <p:ext uri="{BB962C8B-B14F-4D97-AF65-F5344CB8AC3E}">
        <p14:creationId xmlns:p14="http://schemas.microsoft.com/office/powerpoint/2010/main" val="2691085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GB" altLang="ko-KR" dirty="0"/>
              <a:t>How to install WSL2 on Windows 10/11</a:t>
            </a:r>
            <a:endParaRPr lang="ko-KR" altLang="en-US" dirty="0"/>
          </a:p>
        </p:txBody>
      </p:sp>
      <p:sp>
        <p:nvSpPr>
          <p:cNvPr id="3" name="내용 개체 틀 2"/>
          <p:cNvSpPr>
            <a:spLocks noGrp="1"/>
          </p:cNvSpPr>
          <p:nvPr>
            <p:ph idx="1"/>
          </p:nvPr>
        </p:nvSpPr>
        <p:spPr>
          <a:xfrm>
            <a:off x="921328" y="2141535"/>
            <a:ext cx="10515600" cy="4351338"/>
          </a:xfrm>
        </p:spPr>
        <p:txBody>
          <a:bodyPr>
            <a:normAutofit fontScale="92500" lnSpcReduction="20000"/>
          </a:bodyPr>
          <a:lstStyle/>
          <a:p>
            <a:r>
              <a:rPr lang="en-GB" dirty="0"/>
              <a:t>Search for Command Prompt, right-click the top result, and select the Run as administrator option.</a:t>
            </a:r>
          </a:p>
          <a:p>
            <a:r>
              <a:rPr lang="en-GB" dirty="0"/>
              <a:t>Type the following command to </a:t>
            </a:r>
            <a:r>
              <a:rPr lang="en-GB" i="1" dirty="0"/>
              <a:t>install the WSL on Windows 10</a:t>
            </a:r>
            <a:r>
              <a:rPr lang="en-GB" dirty="0"/>
              <a:t> and press Enter:</a:t>
            </a:r>
          </a:p>
          <a:p>
            <a:pPr marL="0" indent="0">
              <a:buNone/>
            </a:pPr>
            <a:r>
              <a:rPr lang="en-GB" altLang="ko-KR" dirty="0"/>
              <a:t>	</a:t>
            </a:r>
            <a:r>
              <a:rPr lang="en-GB" altLang="ko-KR" dirty="0" err="1"/>
              <a:t>wsl</a:t>
            </a:r>
            <a:r>
              <a:rPr lang="en-GB" altLang="ko-KR" dirty="0"/>
              <a:t> –install</a:t>
            </a:r>
          </a:p>
          <a:p>
            <a:r>
              <a:rPr lang="en-GB" dirty="0"/>
              <a:t>Restart your computer to finish the WSL installation on Windows 10.</a:t>
            </a:r>
          </a:p>
          <a:p>
            <a:r>
              <a:rPr lang="en-GB" dirty="0"/>
              <a:t>Search for Command Prompt, right-click the top result, and select the Run as administrator option.</a:t>
            </a:r>
          </a:p>
          <a:p>
            <a:pPr marL="457189" lvl="1" indent="0">
              <a:buNone/>
            </a:pPr>
            <a:r>
              <a:rPr lang="en-GB" altLang="ko-KR" dirty="0" err="1"/>
              <a:t>wsl</a:t>
            </a:r>
            <a:r>
              <a:rPr lang="en-GB" altLang="ko-KR" dirty="0"/>
              <a:t> --list –online</a:t>
            </a:r>
          </a:p>
          <a:p>
            <a:pPr marL="457189" lvl="1" indent="0">
              <a:buNone/>
            </a:pPr>
            <a:r>
              <a:rPr lang="en-GB" altLang="ko-KR" dirty="0" err="1"/>
              <a:t>wsl</a:t>
            </a:r>
            <a:r>
              <a:rPr lang="en-GB" altLang="ko-KR" dirty="0"/>
              <a:t> --install -d Ubuntu-22.04</a:t>
            </a:r>
          </a:p>
          <a:p>
            <a:pPr marL="457189" lvl="1" indent="0">
              <a:buNone/>
            </a:pPr>
            <a:r>
              <a:rPr lang="en-GB" altLang="ko-KR" dirty="0" err="1"/>
              <a:t>wsl</a:t>
            </a:r>
            <a:r>
              <a:rPr lang="en-GB" altLang="ko-KR" dirty="0"/>
              <a:t> --update</a:t>
            </a:r>
          </a:p>
          <a:p>
            <a:endParaRPr lang="ko-KR" altLang="en-US" dirty="0"/>
          </a:p>
        </p:txBody>
      </p:sp>
      <p:sp>
        <p:nvSpPr>
          <p:cNvPr id="5" name="TextBox 4">
            <a:extLst>
              <a:ext uri="{FF2B5EF4-FFF2-40B4-BE49-F238E27FC236}">
                <a16:creationId xmlns:a16="http://schemas.microsoft.com/office/drawing/2014/main" id="{A0D87594-5E44-C595-B88C-7415796D7219}"/>
              </a:ext>
            </a:extLst>
          </p:cNvPr>
          <p:cNvSpPr txBox="1"/>
          <p:nvPr/>
        </p:nvSpPr>
        <p:spPr>
          <a:xfrm>
            <a:off x="921327" y="1546780"/>
            <a:ext cx="7266231" cy="400110"/>
          </a:xfrm>
          <a:prstGeom prst="rect">
            <a:avLst/>
          </a:prstGeom>
          <a:noFill/>
        </p:spPr>
        <p:txBody>
          <a:bodyPr wrap="square">
            <a:spAutoFit/>
          </a:bodyPr>
          <a:lstStyle/>
          <a:p>
            <a:r>
              <a:rPr lang="ko-Kore-KR" altLang="en-US" sz="2000" b="1" dirty="0">
                <a:hlinkClick r:id="rId2"/>
              </a:rPr>
              <a:t>https://learn.microsoft.com/en-us/windows/wsl/install</a:t>
            </a:r>
            <a:endParaRPr lang="en-US" altLang="ko-Kore-KR" sz="2000" b="1" dirty="0"/>
          </a:p>
        </p:txBody>
      </p:sp>
    </p:spTree>
    <p:extLst>
      <p:ext uri="{BB962C8B-B14F-4D97-AF65-F5344CB8AC3E}">
        <p14:creationId xmlns:p14="http://schemas.microsoft.com/office/powerpoint/2010/main" val="406670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GB" altLang="ko-KR" dirty="0"/>
              <a:t>How to install WSL2 on Windows 10(old)</a:t>
            </a:r>
            <a:endParaRPr lang="ko-KR" altLang="en-US" dirty="0"/>
          </a:p>
        </p:txBody>
      </p:sp>
      <p:sp>
        <p:nvSpPr>
          <p:cNvPr id="3" name="내용 개체 틀 2"/>
          <p:cNvSpPr>
            <a:spLocks noGrp="1"/>
          </p:cNvSpPr>
          <p:nvPr>
            <p:ph idx="1"/>
          </p:nvPr>
        </p:nvSpPr>
        <p:spPr>
          <a:xfrm>
            <a:off x="921328" y="2141535"/>
            <a:ext cx="10515600" cy="4351338"/>
          </a:xfrm>
        </p:spPr>
        <p:txBody>
          <a:bodyPr>
            <a:normAutofit fontScale="92500" lnSpcReduction="10000"/>
          </a:bodyPr>
          <a:lstStyle/>
          <a:p>
            <a:r>
              <a:rPr lang="en-GB" dirty="0"/>
              <a:t>Search for Turn Windows features on or off and click the top result to open the app.</a:t>
            </a:r>
          </a:p>
          <a:p>
            <a:r>
              <a:rPr lang="en-GB" dirty="0"/>
              <a:t>Check the “Windows Subsystem for Linux” option.</a:t>
            </a:r>
          </a:p>
          <a:p>
            <a:r>
              <a:rPr lang="en-GB" dirty="0"/>
              <a:t>Search for PowerShell, right-click the top result, and select the Run as administrator option.</a:t>
            </a:r>
          </a:p>
          <a:p>
            <a:r>
              <a:rPr lang="en-GB" dirty="0"/>
              <a:t>Type the following command to enable the Virtual Machine Platform feature and press Enter:</a:t>
            </a:r>
          </a:p>
          <a:p>
            <a:pPr marL="0" indent="0">
              <a:buNone/>
            </a:pPr>
            <a:r>
              <a:rPr lang="en-GB" dirty="0"/>
              <a:t>	Enable-</a:t>
            </a:r>
            <a:r>
              <a:rPr lang="en-GB" dirty="0" err="1"/>
              <a:t>WindowsOptionalFeature</a:t>
            </a:r>
            <a:r>
              <a:rPr lang="en-GB" dirty="0"/>
              <a:t> -Online -</a:t>
            </a:r>
            <a:r>
              <a:rPr lang="en-GB" dirty="0" err="1"/>
              <a:t>FeatureName</a:t>
            </a:r>
            <a:r>
              <a:rPr lang="en-GB" dirty="0"/>
              <a:t> </a:t>
            </a:r>
            <a:r>
              <a:rPr lang="en-GB" dirty="0" err="1"/>
              <a:t>VirtualMachinePlatform</a:t>
            </a:r>
            <a:endParaRPr lang="en-GB" dirty="0"/>
          </a:p>
          <a:p>
            <a:pPr marL="0" indent="0">
              <a:buNone/>
            </a:pPr>
            <a:endParaRPr lang="en-GB" dirty="0"/>
          </a:p>
          <a:p>
            <a:pPr marL="0" indent="0">
              <a:buNone/>
            </a:pPr>
            <a:r>
              <a:rPr lang="en-GB" b="1" dirty="0"/>
              <a:t>Then, follow the same procedure as the previous slide.</a:t>
            </a:r>
          </a:p>
        </p:txBody>
      </p:sp>
      <p:sp>
        <p:nvSpPr>
          <p:cNvPr id="5" name="TextBox 4">
            <a:extLst>
              <a:ext uri="{FF2B5EF4-FFF2-40B4-BE49-F238E27FC236}">
                <a16:creationId xmlns:a16="http://schemas.microsoft.com/office/drawing/2014/main" id="{C6C6A24A-3A10-5BD6-2D7E-921687FC00AC}"/>
              </a:ext>
            </a:extLst>
          </p:cNvPr>
          <p:cNvSpPr txBox="1"/>
          <p:nvPr/>
        </p:nvSpPr>
        <p:spPr>
          <a:xfrm>
            <a:off x="998482" y="1490635"/>
            <a:ext cx="9238594" cy="400110"/>
          </a:xfrm>
          <a:prstGeom prst="rect">
            <a:avLst/>
          </a:prstGeom>
          <a:noFill/>
        </p:spPr>
        <p:txBody>
          <a:bodyPr wrap="square">
            <a:spAutoFit/>
          </a:bodyPr>
          <a:lstStyle/>
          <a:p>
            <a:pPr marL="0" indent="0">
              <a:buNone/>
            </a:pPr>
            <a:r>
              <a:rPr lang="en-GB" altLang="ko-Kore-KR" sz="2000" b="1" dirty="0">
                <a:hlinkClick r:id="rId2"/>
              </a:rPr>
              <a:t>https://pureinfotech.com/install-windows-subsystem-linux-2-windows-10/</a:t>
            </a:r>
            <a:endParaRPr lang="en-GB" altLang="ko-Kore-KR" sz="2000" b="1" dirty="0"/>
          </a:p>
        </p:txBody>
      </p:sp>
    </p:spTree>
    <p:extLst>
      <p:ext uri="{BB962C8B-B14F-4D97-AF65-F5344CB8AC3E}">
        <p14:creationId xmlns:p14="http://schemas.microsoft.com/office/powerpoint/2010/main" val="3847276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051EBF3-1E51-4AFA-CFCE-C30866BA1D9C}"/>
              </a:ext>
            </a:extLst>
          </p:cNvPr>
          <p:cNvSpPr>
            <a:spLocks noGrp="1"/>
          </p:cNvSpPr>
          <p:nvPr>
            <p:ph type="title"/>
          </p:nvPr>
        </p:nvSpPr>
        <p:spPr/>
        <p:txBody>
          <a:bodyPr/>
          <a:lstStyle/>
          <a:p>
            <a:r>
              <a:rPr kumimoji="1" lang="en-US" altLang="ko-Kore-KR" dirty="0"/>
              <a:t>After installing WSL, </a:t>
            </a:r>
            <a:endParaRPr kumimoji="1" lang="ko-Kore-KR" altLang="en-US" dirty="0"/>
          </a:p>
        </p:txBody>
      </p:sp>
      <p:sp>
        <p:nvSpPr>
          <p:cNvPr id="3" name="내용 개체 틀 2">
            <a:extLst>
              <a:ext uri="{FF2B5EF4-FFF2-40B4-BE49-F238E27FC236}">
                <a16:creationId xmlns:a16="http://schemas.microsoft.com/office/drawing/2014/main" id="{9C5F428F-EA80-3ECC-FEAA-0A1803EC6B0C}"/>
              </a:ext>
            </a:extLst>
          </p:cNvPr>
          <p:cNvSpPr>
            <a:spLocks noGrp="1"/>
          </p:cNvSpPr>
          <p:nvPr>
            <p:ph idx="1"/>
          </p:nvPr>
        </p:nvSpPr>
        <p:spPr>
          <a:xfrm>
            <a:off x="921328" y="1847852"/>
            <a:ext cx="10515600" cy="4721114"/>
          </a:xfrm>
        </p:spPr>
        <p:txBody>
          <a:bodyPr>
            <a:normAutofit fontScale="92500" lnSpcReduction="10000"/>
          </a:bodyPr>
          <a:lstStyle/>
          <a:p>
            <a:pPr algn="l">
              <a:buFont typeface="+mj-lt"/>
              <a:buAutoNum type="arabicPeriod"/>
            </a:pPr>
            <a:r>
              <a:rPr lang="en-US" altLang="ko-Kore-KR" b="0" i="0" u="none" strike="noStrike" dirty="0">
                <a:solidFill>
                  <a:srgbClr val="000000"/>
                </a:solidFill>
                <a:effectLst/>
              </a:rPr>
              <a:t>Double-click </a:t>
            </a:r>
            <a:r>
              <a:rPr lang="en-US" altLang="ko-Kore-KR" b="1" i="0" u="none" strike="noStrike" dirty="0">
                <a:solidFill>
                  <a:srgbClr val="000000"/>
                </a:solidFill>
                <a:effectLst/>
              </a:rPr>
              <a:t>Docker Desktop </a:t>
            </a:r>
            <a:r>
              <a:rPr lang="en-US" altLang="ko-Kore-KR" b="1" i="0" u="none" strike="noStrike" dirty="0" err="1">
                <a:solidFill>
                  <a:srgbClr val="000000"/>
                </a:solidFill>
                <a:effectLst/>
              </a:rPr>
              <a:t>Installer.exe</a:t>
            </a:r>
            <a:r>
              <a:rPr lang="en-US" altLang="ko-Kore-KR" b="0" i="0" u="none" strike="noStrike" dirty="0">
                <a:solidFill>
                  <a:srgbClr val="000000"/>
                </a:solidFill>
                <a:effectLst/>
              </a:rPr>
              <a:t> to run the installer.</a:t>
            </a:r>
          </a:p>
          <a:p>
            <a:pPr algn="l">
              <a:buFont typeface="+mj-lt"/>
              <a:buAutoNum type="arabicPeriod"/>
            </a:pPr>
            <a:r>
              <a:rPr lang="en-US" altLang="ko-Kore-KR" b="0" i="0" u="none" strike="noStrike" dirty="0">
                <a:solidFill>
                  <a:srgbClr val="000000"/>
                </a:solidFill>
                <a:effectLst/>
              </a:rPr>
              <a:t>When prompted, ensure the </a:t>
            </a:r>
            <a:r>
              <a:rPr lang="en-US" altLang="ko-Kore-KR" b="1" i="0" u="none" strike="noStrike" dirty="0">
                <a:solidFill>
                  <a:srgbClr val="000000"/>
                </a:solidFill>
                <a:effectLst/>
              </a:rPr>
              <a:t>Use WSL 2 instead of Hyper-V</a:t>
            </a:r>
            <a:r>
              <a:rPr lang="en-US" altLang="ko-Kore-KR" b="0" i="0" u="none" strike="noStrike" dirty="0">
                <a:solidFill>
                  <a:srgbClr val="000000"/>
                </a:solidFill>
                <a:effectLst/>
              </a:rPr>
              <a:t> option on the Configuration page is selected.</a:t>
            </a:r>
          </a:p>
          <a:p>
            <a:pPr algn="l">
              <a:buFont typeface="+mj-lt"/>
              <a:buAutoNum type="arabicPeriod"/>
            </a:pPr>
            <a:r>
              <a:rPr lang="en-US" altLang="ko-Kore-KR" b="0" i="0" u="none" strike="noStrike" dirty="0">
                <a:solidFill>
                  <a:srgbClr val="000000"/>
                </a:solidFill>
                <a:effectLst/>
              </a:rPr>
              <a:t>Follow the instructions on the installation wizard to authorize the installer and proceed with the install.</a:t>
            </a:r>
          </a:p>
          <a:p>
            <a:pPr algn="l">
              <a:buFont typeface="+mj-lt"/>
              <a:buAutoNum type="arabicPeriod"/>
            </a:pPr>
            <a:r>
              <a:rPr lang="en-US" altLang="ko-Kore-KR" b="0" i="0" u="none" strike="noStrike" dirty="0">
                <a:solidFill>
                  <a:srgbClr val="000000"/>
                </a:solidFill>
                <a:effectLst/>
              </a:rPr>
              <a:t>When the installation is successful, select </a:t>
            </a:r>
            <a:r>
              <a:rPr lang="en-US" altLang="ko-Kore-KR" b="1" i="0" u="none" strike="noStrike" dirty="0">
                <a:solidFill>
                  <a:srgbClr val="000000"/>
                </a:solidFill>
                <a:effectLst/>
              </a:rPr>
              <a:t>Close</a:t>
            </a:r>
            <a:r>
              <a:rPr lang="en-US" altLang="ko-Kore-KR" b="0" i="0" u="none" strike="noStrike" dirty="0">
                <a:solidFill>
                  <a:srgbClr val="000000"/>
                </a:solidFill>
                <a:effectLst/>
              </a:rPr>
              <a:t> to complete the installation process.</a:t>
            </a:r>
          </a:p>
          <a:p>
            <a:pPr algn="l">
              <a:buFont typeface="+mj-lt"/>
              <a:buAutoNum type="arabicPeriod"/>
            </a:pPr>
            <a:r>
              <a:rPr lang="en-US" altLang="ko-Kore-KR" b="0" i="0" u="none" strike="noStrike" dirty="0">
                <a:solidFill>
                  <a:srgbClr val="000000"/>
                </a:solidFill>
                <a:effectLst/>
              </a:rPr>
              <a:t>If your admin account is different to your user account, you must add the user to the </a:t>
            </a:r>
            <a:r>
              <a:rPr lang="en-US" altLang="ko-Kore-KR" b="1" i="0" u="none" strike="noStrike" dirty="0">
                <a:solidFill>
                  <a:srgbClr val="000000"/>
                </a:solidFill>
                <a:effectLst/>
              </a:rPr>
              <a:t>docker-users</a:t>
            </a:r>
            <a:r>
              <a:rPr lang="en-US" altLang="ko-Kore-KR" b="0" i="0" u="none" strike="noStrike" dirty="0">
                <a:solidFill>
                  <a:srgbClr val="000000"/>
                </a:solidFill>
                <a:effectLst/>
              </a:rPr>
              <a:t> group. Run </a:t>
            </a:r>
            <a:r>
              <a:rPr lang="en-US" altLang="ko-Kore-KR" b="1" i="0" u="none" strike="noStrike" dirty="0">
                <a:solidFill>
                  <a:srgbClr val="000000"/>
                </a:solidFill>
                <a:effectLst/>
              </a:rPr>
              <a:t>Computer Management</a:t>
            </a:r>
            <a:r>
              <a:rPr lang="en-US" altLang="ko-Kore-KR" b="0" i="0" u="none" strike="noStrike" dirty="0">
                <a:solidFill>
                  <a:srgbClr val="000000"/>
                </a:solidFill>
                <a:effectLst/>
              </a:rPr>
              <a:t> as an </a:t>
            </a:r>
            <a:r>
              <a:rPr lang="en-US" altLang="ko-Kore-KR" b="1" i="0" u="none" strike="noStrike" dirty="0">
                <a:solidFill>
                  <a:srgbClr val="000000"/>
                </a:solidFill>
                <a:effectLst/>
              </a:rPr>
              <a:t>administrator</a:t>
            </a:r>
            <a:r>
              <a:rPr lang="en-US" altLang="ko-Kore-KR" b="0" i="0" u="none" strike="noStrike" dirty="0">
                <a:solidFill>
                  <a:srgbClr val="000000"/>
                </a:solidFill>
                <a:effectLst/>
              </a:rPr>
              <a:t> and navigate to </a:t>
            </a:r>
            <a:r>
              <a:rPr lang="en-US" altLang="ko-Kore-KR" b="1" i="0" u="none" strike="noStrike" dirty="0">
                <a:solidFill>
                  <a:srgbClr val="000000"/>
                </a:solidFill>
                <a:effectLst/>
              </a:rPr>
              <a:t>Local Users and Groups</a:t>
            </a:r>
            <a:r>
              <a:rPr lang="en-US" altLang="ko-Kore-KR" b="0" i="0" u="none" strike="noStrike" dirty="0">
                <a:solidFill>
                  <a:srgbClr val="000000"/>
                </a:solidFill>
                <a:effectLst/>
              </a:rPr>
              <a:t> &gt; </a:t>
            </a:r>
            <a:r>
              <a:rPr lang="en-US" altLang="ko-Kore-KR" b="1" i="0" u="none" strike="noStrike" dirty="0">
                <a:solidFill>
                  <a:srgbClr val="000000"/>
                </a:solidFill>
                <a:effectLst/>
              </a:rPr>
              <a:t>Groups</a:t>
            </a:r>
            <a:r>
              <a:rPr lang="en-US" altLang="ko-Kore-KR" b="0" i="0" u="none" strike="noStrike" dirty="0">
                <a:solidFill>
                  <a:srgbClr val="000000"/>
                </a:solidFill>
                <a:effectLst/>
              </a:rPr>
              <a:t> &gt; </a:t>
            </a:r>
            <a:r>
              <a:rPr lang="en-US" altLang="ko-Kore-KR" b="1" i="0" u="none" strike="noStrike" dirty="0">
                <a:solidFill>
                  <a:srgbClr val="000000"/>
                </a:solidFill>
                <a:effectLst/>
              </a:rPr>
              <a:t>docker-users</a:t>
            </a:r>
            <a:r>
              <a:rPr lang="en-US" altLang="ko-Kore-KR" b="0" i="0" u="none" strike="noStrike" dirty="0">
                <a:solidFill>
                  <a:srgbClr val="000000"/>
                </a:solidFill>
                <a:effectLst/>
              </a:rPr>
              <a:t>. Right-click to add the user to the group. Sign out and sign back in for the changes to take effect.</a:t>
            </a:r>
          </a:p>
          <a:p>
            <a:endParaRPr kumimoji="1" lang="ko-Kore-KR" altLang="en-US" dirty="0"/>
          </a:p>
        </p:txBody>
      </p:sp>
    </p:spTree>
    <p:extLst>
      <p:ext uri="{BB962C8B-B14F-4D97-AF65-F5344CB8AC3E}">
        <p14:creationId xmlns:p14="http://schemas.microsoft.com/office/powerpoint/2010/main" val="2158789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E55CC86-A670-F034-B31D-AA4F5DE2826E}"/>
              </a:ext>
            </a:extLst>
          </p:cNvPr>
          <p:cNvSpPr>
            <a:spLocks noGrp="1"/>
          </p:cNvSpPr>
          <p:nvPr>
            <p:ph type="title"/>
          </p:nvPr>
        </p:nvSpPr>
        <p:spPr/>
        <p:txBody>
          <a:bodyPr/>
          <a:lstStyle/>
          <a:p>
            <a:r>
              <a:rPr kumimoji="1" lang="en-US" altLang="ko-Kore-KR" dirty="0"/>
              <a:t>How to use Docker</a:t>
            </a:r>
            <a:endParaRPr kumimoji="1" lang="ko-Kore-KR" altLang="en-US" dirty="0"/>
          </a:p>
        </p:txBody>
      </p:sp>
      <p:sp>
        <p:nvSpPr>
          <p:cNvPr id="3" name="내용 개체 틀 2">
            <a:extLst>
              <a:ext uri="{FF2B5EF4-FFF2-40B4-BE49-F238E27FC236}">
                <a16:creationId xmlns:a16="http://schemas.microsoft.com/office/drawing/2014/main" id="{461FA827-D3FB-6484-C6B7-FAD3AE513CB0}"/>
              </a:ext>
            </a:extLst>
          </p:cNvPr>
          <p:cNvSpPr>
            <a:spLocks noGrp="1"/>
          </p:cNvSpPr>
          <p:nvPr>
            <p:ph idx="1"/>
          </p:nvPr>
        </p:nvSpPr>
        <p:spPr/>
        <p:txBody>
          <a:bodyPr/>
          <a:lstStyle/>
          <a:p>
            <a:r>
              <a:rPr kumimoji="1" lang="en-US" altLang="ko-Kore-KR" dirty="0"/>
              <a:t>Run “Docker Desktop”</a:t>
            </a:r>
          </a:p>
          <a:p>
            <a:r>
              <a:rPr kumimoji="1" lang="en-US" altLang="ko-Kore-KR" dirty="0"/>
              <a:t>Let’s use a command-based interface. (Terminal, Command Prompt, etc.)</a:t>
            </a:r>
          </a:p>
          <a:p>
            <a:r>
              <a:rPr kumimoji="1" lang="en-US" altLang="ko-Kore-KR" dirty="0"/>
              <a:t>Check that we can use Docker.</a:t>
            </a:r>
          </a:p>
          <a:p>
            <a:pPr lvl="1"/>
            <a:r>
              <a:rPr kumimoji="1" lang="en-US" altLang="ko-Kore-KR" dirty="0"/>
              <a:t>&gt; docker</a:t>
            </a:r>
          </a:p>
          <a:p>
            <a:r>
              <a:rPr kumimoji="1" lang="en-US" altLang="ko-Kore-KR" dirty="0"/>
              <a:t>Get the “Docker image” to be used in this practice.</a:t>
            </a:r>
          </a:p>
          <a:p>
            <a:pPr lvl="1"/>
            <a:r>
              <a:rPr kumimoji="1" lang="en-US" altLang="ko-Kore-KR" dirty="0"/>
              <a:t>&gt; docker pull </a:t>
            </a:r>
            <a:r>
              <a:rPr kumimoji="1" lang="en-US" altLang="ko-Kore-KR" dirty="0" err="1"/>
              <a:t>censdaq</a:t>
            </a:r>
            <a:r>
              <a:rPr kumimoji="1" lang="en-US" altLang="ko-Kore-KR" dirty="0"/>
              <a:t>/</a:t>
            </a:r>
            <a:r>
              <a:rPr kumimoji="1" lang="en-US" altLang="ko-Kore-KR" dirty="0" err="1"/>
              <a:t>nicschool</a:t>
            </a:r>
            <a:endParaRPr kumimoji="1" lang="en-US" altLang="ko-Kore-KR" dirty="0"/>
          </a:p>
          <a:p>
            <a:pPr lvl="1"/>
            <a:r>
              <a:rPr kumimoji="1" lang="en-US" altLang="ko-Kore-KR" dirty="0"/>
              <a:t>&gt; docker images</a:t>
            </a:r>
          </a:p>
          <a:p>
            <a:pPr lvl="1"/>
            <a:endParaRPr kumimoji="1" lang="ko-Kore-KR" altLang="en-US" dirty="0"/>
          </a:p>
        </p:txBody>
      </p:sp>
      <p:pic>
        <p:nvPicPr>
          <p:cNvPr id="6" name="그림 5">
            <a:extLst>
              <a:ext uri="{FF2B5EF4-FFF2-40B4-BE49-F238E27FC236}">
                <a16:creationId xmlns:a16="http://schemas.microsoft.com/office/drawing/2014/main" id="{64CEA7DD-033D-AA16-B2EF-6E6DE641695C}"/>
              </a:ext>
            </a:extLst>
          </p:cNvPr>
          <p:cNvPicPr>
            <a:picLocks noChangeAspect="1"/>
          </p:cNvPicPr>
          <p:nvPr/>
        </p:nvPicPr>
        <p:blipFill>
          <a:blip r:embed="rId2"/>
          <a:stretch>
            <a:fillRect/>
          </a:stretch>
        </p:blipFill>
        <p:spPr>
          <a:xfrm>
            <a:off x="4749003" y="5103049"/>
            <a:ext cx="6858000" cy="749300"/>
          </a:xfrm>
          <a:prstGeom prst="rect">
            <a:avLst/>
          </a:prstGeom>
        </p:spPr>
      </p:pic>
      <p:sp>
        <p:nvSpPr>
          <p:cNvPr id="9" name="TextBox 8">
            <a:extLst>
              <a:ext uri="{FF2B5EF4-FFF2-40B4-BE49-F238E27FC236}">
                <a16:creationId xmlns:a16="http://schemas.microsoft.com/office/drawing/2014/main" id="{BEBC0305-C2FF-B14E-D46E-F739C29005BF}"/>
              </a:ext>
            </a:extLst>
          </p:cNvPr>
          <p:cNvSpPr txBox="1"/>
          <p:nvPr/>
        </p:nvSpPr>
        <p:spPr>
          <a:xfrm>
            <a:off x="294289" y="5934670"/>
            <a:ext cx="6096000" cy="923330"/>
          </a:xfrm>
          <a:prstGeom prst="rect">
            <a:avLst/>
          </a:prstGeom>
          <a:noFill/>
        </p:spPr>
        <p:txBody>
          <a:bodyPr wrap="square">
            <a:spAutoFit/>
          </a:bodyPr>
          <a:lstStyle/>
          <a:p>
            <a:r>
              <a:rPr lang="en-US" altLang="ko-Kore-KR" dirty="0">
                <a:hlinkClick r:id="rId3"/>
              </a:rPr>
              <a:t>Docker Hub</a:t>
            </a:r>
          </a:p>
          <a:p>
            <a:r>
              <a:rPr lang="ko-Kore-KR" altLang="en-US" dirty="0">
                <a:hlinkClick r:id="rId3"/>
              </a:rPr>
              <a:t>https://hub.docker.com/r/censdaq/nicschool/tags</a:t>
            </a:r>
            <a:endParaRPr lang="ko-Kore-KR" altLang="en-US" dirty="0"/>
          </a:p>
          <a:p>
            <a:endParaRPr lang="ko-Kore-KR" altLang="en-US" dirty="0"/>
          </a:p>
        </p:txBody>
      </p:sp>
    </p:spTree>
    <p:extLst>
      <p:ext uri="{BB962C8B-B14F-4D97-AF65-F5344CB8AC3E}">
        <p14:creationId xmlns:p14="http://schemas.microsoft.com/office/powerpoint/2010/main" val="3254215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E55CC86-A670-F034-B31D-AA4F5DE2826E}"/>
              </a:ext>
            </a:extLst>
          </p:cNvPr>
          <p:cNvSpPr>
            <a:spLocks noGrp="1"/>
          </p:cNvSpPr>
          <p:nvPr>
            <p:ph type="title"/>
          </p:nvPr>
        </p:nvSpPr>
        <p:spPr/>
        <p:txBody>
          <a:bodyPr/>
          <a:lstStyle/>
          <a:p>
            <a:r>
              <a:rPr kumimoji="1" lang="en-US" altLang="ko-Kore-KR" dirty="0"/>
              <a:t>How to use Docker</a:t>
            </a:r>
            <a:r>
              <a:rPr kumimoji="1" lang="en-US" altLang="ko-KR" dirty="0"/>
              <a:t>:</a:t>
            </a:r>
            <a:r>
              <a:rPr kumimoji="1" lang="ko-KR" altLang="en-US" dirty="0"/>
              <a:t> </a:t>
            </a:r>
            <a:r>
              <a:rPr kumimoji="1" lang="en-US" altLang="ko-KR" dirty="0"/>
              <a:t>Windows</a:t>
            </a:r>
            <a:endParaRPr kumimoji="1" lang="ko-Kore-KR" altLang="en-US" dirty="0"/>
          </a:p>
        </p:txBody>
      </p:sp>
      <p:sp>
        <p:nvSpPr>
          <p:cNvPr id="3" name="내용 개체 틀 2">
            <a:extLst>
              <a:ext uri="{FF2B5EF4-FFF2-40B4-BE49-F238E27FC236}">
                <a16:creationId xmlns:a16="http://schemas.microsoft.com/office/drawing/2014/main" id="{461FA827-D3FB-6484-C6B7-FAD3AE513CB0}"/>
              </a:ext>
            </a:extLst>
          </p:cNvPr>
          <p:cNvSpPr>
            <a:spLocks noGrp="1"/>
          </p:cNvSpPr>
          <p:nvPr>
            <p:ph idx="1"/>
          </p:nvPr>
        </p:nvSpPr>
        <p:spPr/>
        <p:txBody>
          <a:bodyPr/>
          <a:lstStyle/>
          <a:p>
            <a:r>
              <a:rPr lang="en-GB" altLang="ko-KR" dirty="0"/>
              <a:t>Run a docker container</a:t>
            </a:r>
          </a:p>
          <a:p>
            <a:pPr marL="457189" lvl="1" indent="0">
              <a:buNone/>
            </a:pPr>
            <a:r>
              <a:rPr lang="en-GB" altLang="ko-KR" dirty="0"/>
              <a:t>&gt; docker run -t -d --</a:t>
            </a:r>
            <a:r>
              <a:rPr lang="en-GB" altLang="ko-KR" dirty="0" err="1"/>
              <a:t>ipc</a:t>
            </a:r>
            <a:r>
              <a:rPr lang="en-GB" altLang="ko-KR" dirty="0"/>
              <a:t>=host --net=host -e QT_X11_NO_MITSHM=1 –e DISPLAY=$DISPLAY -v /</a:t>
            </a:r>
            <a:r>
              <a:rPr lang="en-GB" altLang="ko-KR" dirty="0" err="1"/>
              <a:t>tmp</a:t>
            </a:r>
            <a:r>
              <a:rPr lang="en-GB" altLang="ko-KR" dirty="0"/>
              <a:t>/.X11-unix:/</a:t>
            </a:r>
            <a:r>
              <a:rPr lang="en-GB" altLang="ko-KR" dirty="0" err="1"/>
              <a:t>tmp</a:t>
            </a:r>
            <a:r>
              <a:rPr lang="en-GB" altLang="ko-KR" dirty="0"/>
              <a:t>/.X11-unix:rw –v ~/.</a:t>
            </a:r>
            <a:r>
              <a:rPr lang="en-GB" altLang="ko-KR" dirty="0" err="1"/>
              <a:t>Xauthority</a:t>
            </a:r>
            <a:r>
              <a:rPr lang="en-GB" altLang="ko-KR" dirty="0"/>
              <a:t>:/root/.</a:t>
            </a:r>
            <a:r>
              <a:rPr lang="en-GB" altLang="ko-KR" dirty="0" err="1"/>
              <a:t>Xauthority</a:t>
            </a:r>
            <a:r>
              <a:rPr lang="en-GB" altLang="ko-KR" dirty="0"/>
              <a:t> --device /dev/</a:t>
            </a:r>
            <a:r>
              <a:rPr lang="en-GB" altLang="ko-KR" dirty="0" err="1"/>
              <a:t>dri</a:t>
            </a:r>
            <a:r>
              <a:rPr lang="en-GB" altLang="ko-KR" dirty="0"/>
              <a:t> --privileged=true --name </a:t>
            </a:r>
            <a:r>
              <a:rPr lang="en-GB" altLang="ko-KR" dirty="0" err="1"/>
              <a:t>nicschool</a:t>
            </a:r>
            <a:r>
              <a:rPr lang="en-GB" altLang="ko-KR" dirty="0"/>
              <a:t> </a:t>
            </a:r>
            <a:r>
              <a:rPr lang="en-GB" altLang="ko-KR" dirty="0" err="1"/>
              <a:t>censdaq</a:t>
            </a:r>
            <a:r>
              <a:rPr lang="en-GB" altLang="ko-KR" dirty="0"/>
              <a:t>/</a:t>
            </a:r>
            <a:r>
              <a:rPr lang="en-GB" altLang="ko-KR" dirty="0" err="1"/>
              <a:t>nicschool:latest</a:t>
            </a:r>
            <a:r>
              <a:rPr lang="en-GB" altLang="ko-KR" dirty="0"/>
              <a:t> /bin/bash</a:t>
            </a:r>
          </a:p>
          <a:p>
            <a:r>
              <a:rPr lang="en-GB" altLang="ko-KR" dirty="0"/>
              <a:t>Log in the docker container</a:t>
            </a:r>
          </a:p>
          <a:p>
            <a:pPr marL="457189" lvl="1" indent="0">
              <a:buNone/>
            </a:pPr>
            <a:r>
              <a:rPr lang="en-GB" altLang="ko-KR" dirty="0"/>
              <a:t>&gt; docker exec -it </a:t>
            </a:r>
            <a:r>
              <a:rPr lang="en-GB" altLang="ko-KR" dirty="0" err="1"/>
              <a:t>nicschool</a:t>
            </a:r>
            <a:r>
              <a:rPr lang="en-GB" altLang="ko-KR" dirty="0"/>
              <a:t> /bin/bash</a:t>
            </a:r>
          </a:p>
        </p:txBody>
      </p:sp>
      <p:pic>
        <p:nvPicPr>
          <p:cNvPr id="4" name="그림 3">
            <a:extLst>
              <a:ext uri="{FF2B5EF4-FFF2-40B4-BE49-F238E27FC236}">
                <a16:creationId xmlns:a16="http://schemas.microsoft.com/office/drawing/2014/main" id="{6882309D-0405-636A-5B0F-D158290466DD}"/>
              </a:ext>
            </a:extLst>
          </p:cNvPr>
          <p:cNvPicPr>
            <a:picLocks noChangeAspect="1"/>
          </p:cNvPicPr>
          <p:nvPr/>
        </p:nvPicPr>
        <p:blipFill>
          <a:blip r:embed="rId2"/>
          <a:stretch>
            <a:fillRect/>
          </a:stretch>
        </p:blipFill>
        <p:spPr>
          <a:xfrm>
            <a:off x="1185042" y="5861490"/>
            <a:ext cx="6858000" cy="508000"/>
          </a:xfrm>
          <a:prstGeom prst="rect">
            <a:avLst/>
          </a:prstGeom>
        </p:spPr>
      </p:pic>
    </p:spTree>
    <p:extLst>
      <p:ext uri="{BB962C8B-B14F-4D97-AF65-F5344CB8AC3E}">
        <p14:creationId xmlns:p14="http://schemas.microsoft.com/office/powerpoint/2010/main" val="2206376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E55CC86-A670-F034-B31D-AA4F5DE2826E}"/>
              </a:ext>
            </a:extLst>
          </p:cNvPr>
          <p:cNvSpPr>
            <a:spLocks noGrp="1"/>
          </p:cNvSpPr>
          <p:nvPr>
            <p:ph type="title"/>
          </p:nvPr>
        </p:nvSpPr>
        <p:spPr/>
        <p:txBody>
          <a:bodyPr/>
          <a:lstStyle/>
          <a:p>
            <a:r>
              <a:rPr kumimoji="1" lang="en-US" altLang="ko-Kore-KR" dirty="0"/>
              <a:t>How to use Docker</a:t>
            </a:r>
            <a:r>
              <a:rPr kumimoji="1" lang="en-US" altLang="ko-KR" dirty="0"/>
              <a:t>:</a:t>
            </a:r>
            <a:r>
              <a:rPr kumimoji="1" lang="ko-KR" altLang="en-US" dirty="0"/>
              <a:t> </a:t>
            </a:r>
            <a:r>
              <a:rPr kumimoji="1" lang="en-US" altLang="ko-KR" dirty="0"/>
              <a:t>Mac</a:t>
            </a:r>
            <a:endParaRPr kumimoji="1" lang="ko-Kore-KR" altLang="en-US" dirty="0"/>
          </a:p>
        </p:txBody>
      </p:sp>
      <p:sp>
        <p:nvSpPr>
          <p:cNvPr id="3" name="내용 개체 틀 2">
            <a:extLst>
              <a:ext uri="{FF2B5EF4-FFF2-40B4-BE49-F238E27FC236}">
                <a16:creationId xmlns:a16="http://schemas.microsoft.com/office/drawing/2014/main" id="{461FA827-D3FB-6484-C6B7-FAD3AE513CB0}"/>
              </a:ext>
            </a:extLst>
          </p:cNvPr>
          <p:cNvSpPr>
            <a:spLocks noGrp="1"/>
          </p:cNvSpPr>
          <p:nvPr>
            <p:ph idx="1"/>
          </p:nvPr>
        </p:nvSpPr>
        <p:spPr/>
        <p:txBody>
          <a:bodyPr>
            <a:normAutofit fontScale="85000" lnSpcReduction="20000"/>
          </a:bodyPr>
          <a:lstStyle/>
          <a:p>
            <a:r>
              <a:rPr lang="en-US" altLang="ko-Kore-KR" dirty="0" err="1"/>
              <a:t>Xquartz</a:t>
            </a:r>
            <a:r>
              <a:rPr lang="en-US" altLang="ko-Kore-KR" dirty="0"/>
              <a:t> setting</a:t>
            </a:r>
          </a:p>
          <a:p>
            <a:pPr lvl="1"/>
            <a:r>
              <a:rPr lang="en-US" altLang="ko-Kore-KR" dirty="0"/>
              <a:t>Install the latest </a:t>
            </a:r>
            <a:r>
              <a:rPr lang="en-US" altLang="ko-Kore-KR" dirty="0">
                <a:effectLst/>
                <a:hlinkClick r:id="rId2"/>
              </a:rPr>
              <a:t>XQuartz</a:t>
            </a:r>
            <a:r>
              <a:rPr lang="en-US" altLang="ko-Kore-KR" dirty="0"/>
              <a:t> X11 server</a:t>
            </a:r>
          </a:p>
          <a:p>
            <a:pPr lvl="1"/>
            <a:r>
              <a:rPr lang="en-US" altLang="ko-Kore-KR" dirty="0"/>
              <a:t>Set a </a:t>
            </a:r>
            <a:r>
              <a:rPr lang="en-US" altLang="ko-Kore-KR" dirty="0" err="1"/>
              <a:t>XQuartz</a:t>
            </a:r>
            <a:r>
              <a:rPr lang="en-US" altLang="ko-Kore-KR" dirty="0"/>
              <a:t> setting in the terminal to enable GLX (OpenGL)</a:t>
            </a:r>
          </a:p>
          <a:p>
            <a:pPr marL="914377" lvl="2" indent="0">
              <a:buNone/>
            </a:pPr>
            <a:r>
              <a:rPr lang="en-US" altLang="ko-KR" dirty="0"/>
              <a:t>&gt; defaults write org.xquartz.X11 </a:t>
            </a:r>
            <a:r>
              <a:rPr lang="en-US" altLang="ko-KR" dirty="0" err="1"/>
              <a:t>enable_iglx</a:t>
            </a:r>
            <a:r>
              <a:rPr lang="en-US" altLang="ko-KR" dirty="0"/>
              <a:t> -bool true</a:t>
            </a:r>
            <a:endParaRPr lang="en-GB" altLang="ko-KR" dirty="0"/>
          </a:p>
          <a:p>
            <a:pPr lvl="1"/>
            <a:r>
              <a:rPr lang="en-US" altLang="ko-Kore-KR" dirty="0"/>
              <a:t>Run </a:t>
            </a:r>
            <a:r>
              <a:rPr lang="en-US" altLang="ko-Kore-KR" dirty="0" err="1"/>
              <a:t>XQuartz</a:t>
            </a:r>
            <a:endParaRPr lang="en-US" altLang="ko-Kore-KR" dirty="0"/>
          </a:p>
          <a:p>
            <a:pPr lvl="1"/>
            <a:r>
              <a:rPr lang="en-US" altLang="ko-Kore-KR" dirty="0"/>
              <a:t>Activate the option ‘</a:t>
            </a:r>
            <a:r>
              <a:rPr lang="en-US" altLang="ko-Kore-KR" dirty="0">
                <a:hlinkClick r:id="rId3"/>
              </a:rPr>
              <a:t>Allow connections from network clients</a:t>
            </a:r>
            <a:r>
              <a:rPr lang="en-US" altLang="ko-Kore-KR" dirty="0"/>
              <a:t>’ in </a:t>
            </a:r>
            <a:r>
              <a:rPr lang="en-US" altLang="ko-Kore-KR" dirty="0" err="1"/>
              <a:t>XQuartz</a:t>
            </a:r>
            <a:r>
              <a:rPr lang="en-US" altLang="ko-Kore-KR" dirty="0"/>
              <a:t> settings</a:t>
            </a:r>
          </a:p>
          <a:p>
            <a:pPr lvl="1"/>
            <a:r>
              <a:rPr lang="en-US" altLang="ko-Kore-KR" dirty="0"/>
              <a:t>Quit &amp; restart </a:t>
            </a:r>
            <a:r>
              <a:rPr lang="en-US" altLang="ko-Kore-KR" dirty="0" err="1"/>
              <a:t>XQuartz</a:t>
            </a:r>
            <a:r>
              <a:rPr lang="en-US" altLang="ko-Kore-KR" dirty="0"/>
              <a:t> (to activate the setting)</a:t>
            </a:r>
          </a:p>
          <a:p>
            <a:r>
              <a:rPr lang="en-GB" altLang="ko-KR" dirty="0"/>
              <a:t>Set for GUI display</a:t>
            </a:r>
          </a:p>
          <a:p>
            <a:pPr marL="457189" lvl="1" indent="0">
              <a:buNone/>
            </a:pPr>
            <a:r>
              <a:rPr lang="en-GB" altLang="ko-KR" dirty="0"/>
              <a:t>&gt; </a:t>
            </a:r>
            <a:r>
              <a:rPr lang="en-US" altLang="ko-Kore-KR" dirty="0" err="1"/>
              <a:t>xhost</a:t>
            </a:r>
            <a:r>
              <a:rPr lang="en-US" altLang="ko-Kore-KR" dirty="0"/>
              <a:t> + 127.0.0.1</a:t>
            </a:r>
            <a:endParaRPr lang="en-GB" altLang="ko-KR" dirty="0"/>
          </a:p>
          <a:p>
            <a:r>
              <a:rPr lang="en-GB" altLang="ko-KR" dirty="0"/>
              <a:t>Run a docker container</a:t>
            </a:r>
          </a:p>
          <a:p>
            <a:pPr marL="457189" lvl="1" indent="0">
              <a:buNone/>
            </a:pPr>
            <a:r>
              <a:rPr lang="en-GB" altLang="ko-KR" dirty="0"/>
              <a:t>&gt; </a:t>
            </a:r>
            <a:r>
              <a:rPr lang="en-US" altLang="ko-Kore-KR" dirty="0"/>
              <a:t>docker run -t -d --</a:t>
            </a:r>
            <a:r>
              <a:rPr lang="en-US" altLang="ko-Kore-KR" dirty="0" err="1"/>
              <a:t>ipc</a:t>
            </a:r>
            <a:r>
              <a:rPr lang="en-US" altLang="ko-Kore-KR" dirty="0"/>
              <a:t>=host --net=host -e DISPLAY=host.docker.internal:0 --device /dev/</a:t>
            </a:r>
            <a:r>
              <a:rPr lang="en-US" altLang="ko-Kore-KR" dirty="0" err="1"/>
              <a:t>dri</a:t>
            </a:r>
            <a:r>
              <a:rPr lang="en-US" altLang="ko-Kore-KR" dirty="0"/>
              <a:t> --privileged=true</a:t>
            </a:r>
            <a:r>
              <a:rPr lang="en-GB" altLang="ko-KR" dirty="0"/>
              <a:t> --name </a:t>
            </a:r>
            <a:r>
              <a:rPr lang="en-GB" altLang="ko-KR" dirty="0" err="1"/>
              <a:t>nicschool</a:t>
            </a:r>
            <a:r>
              <a:rPr lang="en-GB" altLang="ko-KR" dirty="0"/>
              <a:t> </a:t>
            </a:r>
            <a:r>
              <a:rPr lang="en-GB" altLang="ko-KR" dirty="0" err="1"/>
              <a:t>censdaq</a:t>
            </a:r>
            <a:r>
              <a:rPr lang="en-GB" altLang="ko-KR" dirty="0"/>
              <a:t>/</a:t>
            </a:r>
            <a:r>
              <a:rPr lang="en-GB" altLang="ko-KR" dirty="0" err="1"/>
              <a:t>nicschool:latest</a:t>
            </a:r>
            <a:r>
              <a:rPr lang="en-GB" altLang="ko-KR" dirty="0"/>
              <a:t> /bin/bash</a:t>
            </a:r>
          </a:p>
          <a:p>
            <a:r>
              <a:rPr lang="en-GB" altLang="ko-KR" dirty="0"/>
              <a:t>Log in the docker container</a:t>
            </a:r>
          </a:p>
          <a:p>
            <a:pPr marL="457189" lvl="1" indent="0">
              <a:buNone/>
            </a:pPr>
            <a:r>
              <a:rPr lang="en-GB" altLang="ko-KR" dirty="0"/>
              <a:t>&gt; </a:t>
            </a:r>
            <a:r>
              <a:rPr lang="en-US" altLang="ko-Kore-KR" dirty="0"/>
              <a:t>docker exec –it </a:t>
            </a:r>
            <a:r>
              <a:rPr lang="en-GB" altLang="ko-KR" dirty="0" err="1"/>
              <a:t>nicschool</a:t>
            </a:r>
            <a:r>
              <a:rPr lang="en-GB" altLang="ko-KR" dirty="0"/>
              <a:t> /bin/bash</a:t>
            </a:r>
          </a:p>
        </p:txBody>
      </p:sp>
      <p:pic>
        <p:nvPicPr>
          <p:cNvPr id="4" name="그림 3">
            <a:extLst>
              <a:ext uri="{FF2B5EF4-FFF2-40B4-BE49-F238E27FC236}">
                <a16:creationId xmlns:a16="http://schemas.microsoft.com/office/drawing/2014/main" id="{FB4238E4-9D46-8D15-68FB-B58D77A00BF1}"/>
              </a:ext>
            </a:extLst>
          </p:cNvPr>
          <p:cNvPicPr>
            <a:picLocks noChangeAspect="1"/>
          </p:cNvPicPr>
          <p:nvPr/>
        </p:nvPicPr>
        <p:blipFill>
          <a:blip r:embed="rId4"/>
          <a:stretch>
            <a:fillRect/>
          </a:stretch>
        </p:blipFill>
        <p:spPr>
          <a:xfrm>
            <a:off x="1143001" y="6102352"/>
            <a:ext cx="6858000" cy="508000"/>
          </a:xfrm>
          <a:prstGeom prst="rect">
            <a:avLst/>
          </a:prstGeom>
        </p:spPr>
      </p:pic>
    </p:spTree>
    <p:extLst>
      <p:ext uri="{BB962C8B-B14F-4D97-AF65-F5344CB8AC3E}">
        <p14:creationId xmlns:p14="http://schemas.microsoft.com/office/powerpoint/2010/main" val="17034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E55CC86-A670-F034-B31D-AA4F5DE2826E}"/>
              </a:ext>
            </a:extLst>
          </p:cNvPr>
          <p:cNvSpPr>
            <a:spLocks noGrp="1"/>
          </p:cNvSpPr>
          <p:nvPr>
            <p:ph type="title"/>
          </p:nvPr>
        </p:nvSpPr>
        <p:spPr/>
        <p:txBody>
          <a:bodyPr/>
          <a:lstStyle/>
          <a:p>
            <a:r>
              <a:rPr kumimoji="1" lang="en-US" altLang="ko-Kore-KR" dirty="0"/>
              <a:t>How to use Docker</a:t>
            </a:r>
            <a:r>
              <a:rPr kumimoji="1" lang="en-US" altLang="ko-KR" dirty="0"/>
              <a:t>:</a:t>
            </a:r>
            <a:r>
              <a:rPr kumimoji="1" lang="ko-KR" altLang="en-US" dirty="0"/>
              <a:t> </a:t>
            </a:r>
            <a:r>
              <a:rPr kumimoji="1" lang="en-US" altLang="ko-KR" dirty="0"/>
              <a:t>Linux</a:t>
            </a:r>
            <a:endParaRPr kumimoji="1" lang="ko-Kore-KR" altLang="en-US" dirty="0"/>
          </a:p>
        </p:txBody>
      </p:sp>
      <p:sp>
        <p:nvSpPr>
          <p:cNvPr id="3" name="내용 개체 틀 2">
            <a:extLst>
              <a:ext uri="{FF2B5EF4-FFF2-40B4-BE49-F238E27FC236}">
                <a16:creationId xmlns:a16="http://schemas.microsoft.com/office/drawing/2014/main" id="{461FA827-D3FB-6484-C6B7-FAD3AE513CB0}"/>
              </a:ext>
            </a:extLst>
          </p:cNvPr>
          <p:cNvSpPr>
            <a:spLocks noGrp="1"/>
          </p:cNvSpPr>
          <p:nvPr>
            <p:ph idx="1"/>
          </p:nvPr>
        </p:nvSpPr>
        <p:spPr/>
        <p:txBody>
          <a:bodyPr>
            <a:normAutofit/>
          </a:bodyPr>
          <a:lstStyle/>
          <a:p>
            <a:r>
              <a:rPr lang="en-GB" altLang="ko-KR" dirty="0"/>
              <a:t>Set for GUI display</a:t>
            </a:r>
          </a:p>
          <a:p>
            <a:pPr marL="457189" lvl="1" indent="0">
              <a:buNone/>
            </a:pPr>
            <a:r>
              <a:rPr lang="en-GB" altLang="ko-KR" dirty="0"/>
              <a:t>&gt; </a:t>
            </a:r>
            <a:r>
              <a:rPr lang="en-US" altLang="ko-Kore-KR" dirty="0" err="1"/>
              <a:t>xhost</a:t>
            </a:r>
            <a:r>
              <a:rPr lang="en-US" altLang="ko-Kore-KR" dirty="0"/>
              <a:t> +</a:t>
            </a:r>
            <a:r>
              <a:rPr lang="en-US" altLang="ko-Kore-KR" dirty="0" err="1"/>
              <a:t>local:docker</a:t>
            </a:r>
            <a:endParaRPr lang="en-GB" altLang="ko-KR" dirty="0"/>
          </a:p>
          <a:p>
            <a:r>
              <a:rPr lang="en-GB" altLang="ko-KR" dirty="0"/>
              <a:t>Run a docker container</a:t>
            </a:r>
          </a:p>
          <a:p>
            <a:pPr marL="457189" lvl="1" indent="0">
              <a:buNone/>
            </a:pPr>
            <a:r>
              <a:rPr lang="en-GB" altLang="ko-KR" dirty="0"/>
              <a:t>&gt; </a:t>
            </a:r>
            <a:r>
              <a:rPr lang="en-US" altLang="ko-Kore-KR" dirty="0"/>
              <a:t>docker run -t -d --</a:t>
            </a:r>
            <a:r>
              <a:rPr lang="en-US" altLang="ko-Kore-KR" dirty="0" err="1"/>
              <a:t>ipc</a:t>
            </a:r>
            <a:r>
              <a:rPr lang="en-US" altLang="ko-Kore-KR" dirty="0"/>
              <a:t>=host --net=host -e DISPLAY=$DISPLAY -v /</a:t>
            </a:r>
            <a:r>
              <a:rPr lang="en-US" altLang="ko-Kore-KR" dirty="0" err="1"/>
              <a:t>tmp</a:t>
            </a:r>
            <a:r>
              <a:rPr lang="en-US" altLang="ko-Kore-KR" dirty="0"/>
              <a:t>/.X11-unix:/</a:t>
            </a:r>
            <a:r>
              <a:rPr lang="en-US" altLang="ko-Kore-KR" dirty="0" err="1"/>
              <a:t>tmp</a:t>
            </a:r>
            <a:r>
              <a:rPr lang="en-US" altLang="ko-Kore-KR" dirty="0"/>
              <a:t>/.X11-unix:rw -v ~/.</a:t>
            </a:r>
            <a:r>
              <a:rPr lang="en-US" altLang="ko-Kore-KR" dirty="0" err="1"/>
              <a:t>Xauthority</a:t>
            </a:r>
            <a:r>
              <a:rPr lang="en-US" altLang="ko-Kore-KR" dirty="0"/>
              <a:t>:/root/.</a:t>
            </a:r>
            <a:r>
              <a:rPr lang="en-US" altLang="ko-Kore-KR" dirty="0" err="1"/>
              <a:t>Xauthority</a:t>
            </a:r>
            <a:r>
              <a:rPr lang="en-US" altLang="ko-Kore-KR" dirty="0"/>
              <a:t> --device /dev/</a:t>
            </a:r>
            <a:r>
              <a:rPr lang="en-US" altLang="ko-Kore-KR" dirty="0" err="1"/>
              <a:t>dri</a:t>
            </a:r>
            <a:r>
              <a:rPr lang="en-US" altLang="ko-Kore-KR" dirty="0"/>
              <a:t> --privileged=true --name </a:t>
            </a:r>
            <a:r>
              <a:rPr lang="en-US" altLang="ko-Kore-KR" dirty="0" err="1"/>
              <a:t>nicschool</a:t>
            </a:r>
            <a:r>
              <a:rPr lang="en-US" altLang="ko-Kore-KR" dirty="0"/>
              <a:t> </a:t>
            </a:r>
            <a:r>
              <a:rPr lang="en-US" altLang="ko-Kore-KR" dirty="0" err="1"/>
              <a:t>censdaq</a:t>
            </a:r>
            <a:r>
              <a:rPr lang="en-US" altLang="ko-Kore-KR" dirty="0"/>
              <a:t>/</a:t>
            </a:r>
            <a:r>
              <a:rPr lang="en-US" altLang="ko-Kore-KR" dirty="0" err="1"/>
              <a:t>nicschool</a:t>
            </a:r>
            <a:r>
              <a:rPr lang="en-US" altLang="ko-Kore-KR" dirty="0"/>
              <a:t> /bin/bash</a:t>
            </a:r>
            <a:endParaRPr lang="en-GB" altLang="ko-KR" dirty="0"/>
          </a:p>
          <a:p>
            <a:r>
              <a:rPr lang="en-GB" altLang="ko-KR" dirty="0"/>
              <a:t>Log in the docker container</a:t>
            </a:r>
          </a:p>
          <a:p>
            <a:pPr marL="457189" lvl="1" indent="0">
              <a:buNone/>
            </a:pPr>
            <a:r>
              <a:rPr lang="en-GB" altLang="ko-KR" dirty="0"/>
              <a:t>&gt; docker exec -it </a:t>
            </a:r>
            <a:r>
              <a:rPr lang="en-GB" altLang="ko-KR" dirty="0" err="1"/>
              <a:t>nicschool</a:t>
            </a:r>
            <a:r>
              <a:rPr lang="en-GB" altLang="ko-KR" dirty="0"/>
              <a:t> /bin/bash</a:t>
            </a:r>
          </a:p>
        </p:txBody>
      </p:sp>
      <p:pic>
        <p:nvPicPr>
          <p:cNvPr id="4" name="그림 3">
            <a:extLst>
              <a:ext uri="{FF2B5EF4-FFF2-40B4-BE49-F238E27FC236}">
                <a16:creationId xmlns:a16="http://schemas.microsoft.com/office/drawing/2014/main" id="{25636596-2EE7-412F-B62D-9920C41282E7}"/>
              </a:ext>
            </a:extLst>
          </p:cNvPr>
          <p:cNvPicPr>
            <a:picLocks noChangeAspect="1"/>
          </p:cNvPicPr>
          <p:nvPr/>
        </p:nvPicPr>
        <p:blipFill>
          <a:blip r:embed="rId2"/>
          <a:stretch>
            <a:fillRect/>
          </a:stretch>
        </p:blipFill>
        <p:spPr>
          <a:xfrm>
            <a:off x="1185042" y="5861490"/>
            <a:ext cx="6858000" cy="508000"/>
          </a:xfrm>
          <a:prstGeom prst="rect">
            <a:avLst/>
          </a:prstGeom>
        </p:spPr>
      </p:pic>
    </p:spTree>
    <p:extLst>
      <p:ext uri="{BB962C8B-B14F-4D97-AF65-F5344CB8AC3E}">
        <p14:creationId xmlns:p14="http://schemas.microsoft.com/office/powerpoint/2010/main" val="372619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739A5D1-3DDF-D08D-7790-A955BF783D67}"/>
              </a:ext>
            </a:extLst>
          </p:cNvPr>
          <p:cNvSpPr>
            <a:spLocks noGrp="1"/>
          </p:cNvSpPr>
          <p:nvPr>
            <p:ph type="title"/>
          </p:nvPr>
        </p:nvSpPr>
        <p:spPr/>
        <p:txBody>
          <a:bodyPr/>
          <a:lstStyle/>
          <a:p>
            <a:r>
              <a:rPr kumimoji="1" lang="en-GB" altLang="ko-KR" dirty="0"/>
              <a:t>Working environment setup</a:t>
            </a:r>
            <a:endParaRPr kumimoji="1" lang="ko-Kore-KR" altLang="en-US" dirty="0"/>
          </a:p>
        </p:txBody>
      </p:sp>
      <p:sp>
        <p:nvSpPr>
          <p:cNvPr id="3" name="내용 개체 틀 2">
            <a:extLst>
              <a:ext uri="{FF2B5EF4-FFF2-40B4-BE49-F238E27FC236}">
                <a16:creationId xmlns:a16="http://schemas.microsoft.com/office/drawing/2014/main" id="{28A0C059-2FA3-6CE9-A4C9-8E3DAE2D3CDE}"/>
              </a:ext>
            </a:extLst>
          </p:cNvPr>
          <p:cNvSpPr>
            <a:spLocks noGrp="1"/>
          </p:cNvSpPr>
          <p:nvPr>
            <p:ph idx="1"/>
          </p:nvPr>
        </p:nvSpPr>
        <p:spPr/>
        <p:txBody>
          <a:bodyPr/>
          <a:lstStyle/>
          <a:p>
            <a:r>
              <a:rPr kumimoji="1" lang="en-US" altLang="en-US" dirty="0"/>
              <a:t>Environment setup and ‘alias’</a:t>
            </a:r>
            <a:endParaRPr kumimoji="1" lang="en-US" altLang="ko-KR" dirty="0"/>
          </a:p>
          <a:p>
            <a:pPr lvl="1"/>
            <a:r>
              <a:rPr kumimoji="1" lang="en-GB" altLang="ko-KR" dirty="0"/>
              <a:t>Run a script</a:t>
            </a:r>
            <a:endParaRPr kumimoji="1" lang="en-US" altLang="ko-KR" dirty="0"/>
          </a:p>
          <a:p>
            <a:pPr lvl="2"/>
            <a:r>
              <a:rPr kumimoji="1" lang="en-US" altLang="ko-KR" dirty="0"/>
              <a:t>&gt; source </a:t>
            </a:r>
            <a:r>
              <a:rPr kumimoji="1" lang="en-US" altLang="ko-KR" dirty="0" err="1"/>
              <a:t>nic_setup.sh</a:t>
            </a:r>
            <a:endParaRPr kumimoji="1" lang="en-US" altLang="ko-KR" dirty="0"/>
          </a:p>
          <a:p>
            <a:pPr lvl="2"/>
            <a:r>
              <a:rPr kumimoji="1" lang="en-US" altLang="ko-KR" dirty="0"/>
              <a:t>Run it at the root directory (“cd /”)</a:t>
            </a:r>
          </a:p>
          <a:p>
            <a:pPr lvl="1"/>
            <a:r>
              <a:rPr kumimoji="1" lang="en-GB" altLang="ko-KR" dirty="0"/>
              <a:t>Now, working directory is created (/</a:t>
            </a:r>
            <a:r>
              <a:rPr kumimoji="1" lang="en-GB" altLang="ko-KR" dirty="0" err="1"/>
              <a:t>nic</a:t>
            </a:r>
            <a:r>
              <a:rPr kumimoji="1" lang="en-GB" altLang="ko-KR" dirty="0"/>
              <a:t>)</a:t>
            </a:r>
          </a:p>
          <a:p>
            <a:pPr lvl="1"/>
            <a:r>
              <a:rPr kumimoji="1" lang="en-GB" altLang="ko-KR" dirty="0"/>
              <a:t>You can use the command ‘</a:t>
            </a:r>
            <a:r>
              <a:rPr kumimoji="1" lang="en-GB" altLang="ko-KR" dirty="0" err="1"/>
              <a:t>ncd</a:t>
            </a:r>
            <a:r>
              <a:rPr kumimoji="1" lang="en-GB" altLang="ko-KR" dirty="0"/>
              <a:t>’ to return to this working directory.</a:t>
            </a:r>
          </a:p>
          <a:p>
            <a:pPr lvl="1"/>
            <a:r>
              <a:rPr kumimoji="1" lang="en-GB" altLang="ko-KR" dirty="0"/>
              <a:t>Check that files are created well.</a:t>
            </a:r>
            <a:endParaRPr kumimoji="1" lang="en-US" altLang="ko-KR" dirty="0"/>
          </a:p>
          <a:p>
            <a:pPr lvl="2"/>
            <a:r>
              <a:rPr kumimoji="1" lang="en-US" altLang="ko-KR" dirty="0"/>
              <a:t>&gt; ls</a:t>
            </a:r>
          </a:p>
          <a:p>
            <a:pPr lvl="2"/>
            <a:endParaRPr kumimoji="1" lang="en-US" altLang="ko-KR" dirty="0"/>
          </a:p>
          <a:p>
            <a:pPr lvl="1"/>
            <a:endParaRPr kumimoji="1" lang="en-US" altLang="ko-KR" dirty="0"/>
          </a:p>
          <a:p>
            <a:pPr lvl="1"/>
            <a:endParaRPr kumimoji="1" lang="ko-Kore-KR" altLang="en-US" dirty="0"/>
          </a:p>
        </p:txBody>
      </p:sp>
    </p:spTree>
    <p:extLst>
      <p:ext uri="{BB962C8B-B14F-4D97-AF65-F5344CB8AC3E}">
        <p14:creationId xmlns:p14="http://schemas.microsoft.com/office/powerpoint/2010/main" val="3855804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Outline</a:t>
            </a:r>
            <a:endParaRPr lang="ko-KR" altLang="en-US" dirty="0"/>
          </a:p>
        </p:txBody>
      </p:sp>
      <p:sp>
        <p:nvSpPr>
          <p:cNvPr id="3" name="내용 개체 틀 2"/>
          <p:cNvSpPr>
            <a:spLocks noGrp="1"/>
          </p:cNvSpPr>
          <p:nvPr>
            <p:ph idx="1"/>
          </p:nvPr>
        </p:nvSpPr>
        <p:spPr/>
        <p:txBody>
          <a:bodyPr/>
          <a:lstStyle/>
          <a:p>
            <a:r>
              <a:rPr lang="en-US" altLang="ko-KR" dirty="0"/>
              <a:t>Simulation for Nuclear Physics Experiments </a:t>
            </a:r>
          </a:p>
          <a:p>
            <a:pPr lvl="1"/>
            <a:r>
              <a:rPr lang="en-GB" altLang="ko-KR" dirty="0"/>
              <a:t>Basic concepts and definitions</a:t>
            </a:r>
          </a:p>
          <a:p>
            <a:pPr lvl="1"/>
            <a:endParaRPr lang="ko-KR" altLang="ko-KR" dirty="0"/>
          </a:p>
          <a:p>
            <a:r>
              <a:rPr lang="en-US" altLang="ko-KR" dirty="0"/>
              <a:t>Practices using the Geant4 – </a:t>
            </a:r>
            <a:r>
              <a:rPr lang="en-US" altLang="ko-KR" dirty="0" err="1"/>
              <a:t>NPTool</a:t>
            </a:r>
            <a:endParaRPr lang="en-US" altLang="ko-KR" dirty="0"/>
          </a:p>
          <a:p>
            <a:pPr lvl="1"/>
            <a:r>
              <a:rPr lang="en-GB" altLang="ko-KR" dirty="0"/>
              <a:t>Practice</a:t>
            </a:r>
            <a:r>
              <a:rPr lang="ko-KR" altLang="en-US" dirty="0"/>
              <a:t> </a:t>
            </a:r>
            <a:r>
              <a:rPr lang="en-US" altLang="ko-KR" dirty="0"/>
              <a:t>1: Proton elastic scattering on the </a:t>
            </a:r>
            <a:r>
              <a:rPr lang="en-US" altLang="ko-KR" baseline="30000" dirty="0"/>
              <a:t>208</a:t>
            </a:r>
            <a:r>
              <a:rPr lang="en-US" altLang="ko-KR" dirty="0"/>
              <a:t>Pb target</a:t>
            </a:r>
          </a:p>
          <a:p>
            <a:pPr lvl="1"/>
            <a:r>
              <a:rPr lang="en-GB" altLang="ko-KR" dirty="0"/>
              <a:t>Practice</a:t>
            </a:r>
            <a:r>
              <a:rPr lang="ko-KR" altLang="en-US" dirty="0"/>
              <a:t> </a:t>
            </a:r>
            <a:r>
              <a:rPr lang="en-US" altLang="ko-KR" dirty="0"/>
              <a:t>2: Simulation of gamma-ray spectroscopy </a:t>
            </a:r>
          </a:p>
        </p:txBody>
      </p:sp>
    </p:spTree>
    <p:extLst>
      <p:ext uri="{BB962C8B-B14F-4D97-AF65-F5344CB8AC3E}">
        <p14:creationId xmlns:p14="http://schemas.microsoft.com/office/powerpoint/2010/main" val="3148089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E757FD4-179B-7641-91AC-2F1E4B1C66AA}"/>
              </a:ext>
            </a:extLst>
          </p:cNvPr>
          <p:cNvSpPr>
            <a:spLocks noGrp="1"/>
          </p:cNvSpPr>
          <p:nvPr>
            <p:ph type="title"/>
          </p:nvPr>
        </p:nvSpPr>
        <p:spPr/>
        <p:txBody>
          <a:bodyPr/>
          <a:lstStyle/>
          <a:p>
            <a:r>
              <a:rPr kumimoji="1" lang="en-US" altLang="ko-Kore-KR" dirty="0"/>
              <a:t>Check if ROOT is running</a:t>
            </a:r>
            <a:endParaRPr kumimoji="1" lang="ko-Kore-KR" altLang="en-US" dirty="0"/>
          </a:p>
        </p:txBody>
      </p:sp>
      <p:sp>
        <p:nvSpPr>
          <p:cNvPr id="3" name="내용 개체 틀 2">
            <a:extLst>
              <a:ext uri="{FF2B5EF4-FFF2-40B4-BE49-F238E27FC236}">
                <a16:creationId xmlns:a16="http://schemas.microsoft.com/office/drawing/2014/main" id="{95B62E3A-FD8F-0789-E358-D9F1EF4EC079}"/>
              </a:ext>
            </a:extLst>
          </p:cNvPr>
          <p:cNvSpPr>
            <a:spLocks noGrp="1"/>
          </p:cNvSpPr>
          <p:nvPr>
            <p:ph idx="1"/>
          </p:nvPr>
        </p:nvSpPr>
        <p:spPr/>
        <p:txBody>
          <a:bodyPr/>
          <a:lstStyle/>
          <a:p>
            <a:r>
              <a:rPr kumimoji="1" lang="en-US" altLang="ko-KR" dirty="0"/>
              <a:t>ROOT</a:t>
            </a:r>
            <a:r>
              <a:rPr kumimoji="1" lang="ko-KR" altLang="en-US" dirty="0"/>
              <a:t> </a:t>
            </a:r>
            <a:r>
              <a:rPr kumimoji="1" lang="en-GB" altLang="ko-KR" dirty="0"/>
              <a:t>test</a:t>
            </a:r>
            <a:endParaRPr kumimoji="1" lang="en-US" altLang="ko-KR" dirty="0"/>
          </a:p>
          <a:p>
            <a:pPr lvl="1"/>
            <a:r>
              <a:rPr kumimoji="1" lang="en-GB" altLang="ko-KR" dirty="0"/>
              <a:t>Run ROOT</a:t>
            </a:r>
            <a:r>
              <a:rPr kumimoji="1" lang="en-US" altLang="ko-KR" dirty="0"/>
              <a:t>:</a:t>
            </a:r>
            <a:r>
              <a:rPr kumimoji="1" lang="ko-KR" altLang="en-US" dirty="0"/>
              <a:t> </a:t>
            </a:r>
            <a:r>
              <a:rPr kumimoji="1" lang="en-US" altLang="ko-KR" dirty="0"/>
              <a:t>&gt; root</a:t>
            </a:r>
          </a:p>
          <a:p>
            <a:pPr lvl="1"/>
            <a:r>
              <a:rPr kumimoji="1" lang="en-GB" altLang="ko-KR" dirty="0"/>
              <a:t>Run a macro file</a:t>
            </a:r>
            <a:r>
              <a:rPr kumimoji="1" lang="en-US" altLang="ko-KR" dirty="0"/>
              <a:t>: &gt; .x macros/</a:t>
            </a:r>
            <a:r>
              <a:rPr kumimoji="1" lang="en-US" altLang="ko-KR" dirty="0" err="1"/>
              <a:t>root_test.C</a:t>
            </a:r>
            <a:endParaRPr kumimoji="1" lang="en-US" altLang="ko-KR" dirty="0"/>
          </a:p>
          <a:p>
            <a:pPr lvl="2"/>
            <a:r>
              <a:rPr kumimoji="1" lang="en-GB" altLang="ko-KR" dirty="0"/>
              <a:t>Check if ROOT shows any output.</a:t>
            </a:r>
            <a:endParaRPr kumimoji="1" lang="en-US" altLang="ko-KR" dirty="0"/>
          </a:p>
          <a:p>
            <a:pPr lvl="1"/>
            <a:r>
              <a:rPr kumimoji="1" lang="en-GB" altLang="ko-KR" dirty="0"/>
              <a:t>Quit ROOT</a:t>
            </a:r>
            <a:r>
              <a:rPr kumimoji="1" lang="en-US" altLang="ko-KR" dirty="0"/>
              <a:t>: &gt; .q</a:t>
            </a:r>
          </a:p>
          <a:p>
            <a:pPr lvl="1"/>
            <a:r>
              <a:rPr kumimoji="1" lang="en-GB" altLang="ko-KR" dirty="0"/>
              <a:t>Open the macro file.</a:t>
            </a:r>
            <a:endParaRPr kumimoji="1" lang="en-US" altLang="ko-KR" dirty="0"/>
          </a:p>
        </p:txBody>
      </p:sp>
    </p:spTree>
    <p:extLst>
      <p:ext uri="{BB962C8B-B14F-4D97-AF65-F5344CB8AC3E}">
        <p14:creationId xmlns:p14="http://schemas.microsoft.com/office/powerpoint/2010/main" val="33406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B732E5E-59AC-173C-95CD-EABBC82E17BD}"/>
              </a:ext>
            </a:extLst>
          </p:cNvPr>
          <p:cNvSpPr>
            <a:spLocks noGrp="1"/>
          </p:cNvSpPr>
          <p:nvPr>
            <p:ph type="title"/>
          </p:nvPr>
        </p:nvSpPr>
        <p:spPr/>
        <p:txBody>
          <a:bodyPr/>
          <a:lstStyle/>
          <a:p>
            <a:r>
              <a:rPr kumimoji="1" lang="en-US" altLang="ko-Kore-KR" dirty="0"/>
              <a:t>Check if </a:t>
            </a:r>
            <a:r>
              <a:rPr kumimoji="1" lang="en-US" altLang="ko-Kore-KR" dirty="0" err="1"/>
              <a:t>NPTool</a:t>
            </a:r>
            <a:r>
              <a:rPr kumimoji="1" lang="en-US" altLang="ko-Kore-KR" dirty="0"/>
              <a:t> is running</a:t>
            </a:r>
            <a:endParaRPr kumimoji="1" lang="ko-Kore-KR" altLang="en-US" dirty="0"/>
          </a:p>
        </p:txBody>
      </p:sp>
      <p:sp>
        <p:nvSpPr>
          <p:cNvPr id="3" name="내용 개체 틀 2">
            <a:extLst>
              <a:ext uri="{FF2B5EF4-FFF2-40B4-BE49-F238E27FC236}">
                <a16:creationId xmlns:a16="http://schemas.microsoft.com/office/drawing/2014/main" id="{B7072973-E06B-C7C6-A071-B2F247E8D082}"/>
              </a:ext>
            </a:extLst>
          </p:cNvPr>
          <p:cNvSpPr>
            <a:spLocks noGrp="1"/>
          </p:cNvSpPr>
          <p:nvPr>
            <p:ph idx="1"/>
          </p:nvPr>
        </p:nvSpPr>
        <p:spPr/>
        <p:txBody>
          <a:bodyPr>
            <a:normAutofit fontScale="92500"/>
          </a:bodyPr>
          <a:lstStyle/>
          <a:p>
            <a:r>
              <a:rPr kumimoji="1" lang="en-US" altLang="ko-Kore-KR" dirty="0" err="1"/>
              <a:t>NPTool</a:t>
            </a:r>
            <a:r>
              <a:rPr kumimoji="1" lang="en-US" altLang="ko-Kore-KR" dirty="0"/>
              <a:t> test</a:t>
            </a:r>
            <a:endParaRPr kumimoji="1" lang="en-US" altLang="ko-KR" dirty="0"/>
          </a:p>
          <a:p>
            <a:pPr lvl="1"/>
            <a:r>
              <a:rPr kumimoji="1" lang="en-US" altLang="ko-KR" dirty="0"/>
              <a:t>GUI mode:</a:t>
            </a:r>
            <a:r>
              <a:rPr kumimoji="1" lang="ko-KR" altLang="en-US" dirty="0"/>
              <a:t> </a:t>
            </a:r>
            <a:r>
              <a:rPr kumimoji="1" lang="en-US" altLang="ko-KR" dirty="0"/>
              <a:t>&gt; </a:t>
            </a:r>
            <a:r>
              <a:rPr kumimoji="1" lang="en-US" altLang="ko-KR" dirty="0" err="1"/>
              <a:t>npsimulation</a:t>
            </a:r>
            <a:r>
              <a:rPr kumimoji="1" lang="en-US" altLang="ko-KR" dirty="0"/>
              <a:t> –D detectors/</a:t>
            </a:r>
            <a:r>
              <a:rPr kumimoji="1" lang="en-US" altLang="ko-KR" dirty="0" err="1"/>
              <a:t>DALI.det</a:t>
            </a:r>
            <a:r>
              <a:rPr kumimoji="1" lang="en-US" altLang="ko-KR" dirty="0"/>
              <a:t> –E sources/</a:t>
            </a:r>
            <a:r>
              <a:rPr kumimoji="1" lang="en-US" altLang="ko-KR" dirty="0" err="1"/>
              <a:t>gamma.src</a:t>
            </a:r>
            <a:endParaRPr kumimoji="1" lang="en-US" altLang="ko-KR" dirty="0"/>
          </a:p>
          <a:p>
            <a:pPr lvl="2"/>
            <a:r>
              <a:rPr kumimoji="1" lang="en-GB" altLang="ko-KR" dirty="0"/>
              <a:t>Check if </a:t>
            </a:r>
            <a:r>
              <a:rPr kumimoji="1" lang="en-GB" altLang="ko-KR" dirty="0" err="1"/>
              <a:t>NPTool</a:t>
            </a:r>
            <a:r>
              <a:rPr kumimoji="1" lang="en-GB" altLang="ko-KR" dirty="0"/>
              <a:t> shows any output.</a:t>
            </a:r>
            <a:endParaRPr kumimoji="1" lang="en-US" altLang="ko-KR" dirty="0"/>
          </a:p>
          <a:p>
            <a:pPr lvl="2"/>
            <a:r>
              <a:rPr kumimoji="1" lang="en-GB" altLang="ko-KR" dirty="0"/>
              <a:t>Control view point</a:t>
            </a:r>
            <a:r>
              <a:rPr kumimoji="1" lang="ko-KR" altLang="en-US" dirty="0"/>
              <a:t> </a:t>
            </a:r>
            <a:r>
              <a:rPr kumimoji="1" lang="en-US" altLang="ko-KR" dirty="0"/>
              <a:t>(might be slow)</a:t>
            </a:r>
          </a:p>
          <a:p>
            <a:pPr lvl="2"/>
            <a:r>
              <a:rPr kumimoji="1" lang="en-GB" altLang="ko-KR" dirty="0"/>
              <a:t>Run a simulation</a:t>
            </a:r>
            <a:endParaRPr kumimoji="1" lang="en-US" altLang="ko-KR" dirty="0"/>
          </a:p>
          <a:p>
            <a:pPr lvl="3"/>
            <a:r>
              <a:rPr kumimoji="1" lang="en-US" altLang="ko-KR" dirty="0"/>
              <a:t>One event</a:t>
            </a:r>
            <a:r>
              <a:rPr kumimoji="1" lang="en-GB" altLang="ko-KR" dirty="0"/>
              <a:t> only</a:t>
            </a:r>
            <a:r>
              <a:rPr kumimoji="1" lang="en-US" altLang="ko-KR" dirty="0"/>
              <a:t>:</a:t>
            </a:r>
            <a:r>
              <a:rPr kumimoji="1" lang="ko-KR" altLang="en-US" dirty="0"/>
              <a:t> </a:t>
            </a:r>
            <a:r>
              <a:rPr kumimoji="1" lang="en-US" altLang="ko-KR" dirty="0"/>
              <a:t>/run/</a:t>
            </a:r>
            <a:r>
              <a:rPr kumimoji="1" lang="en-US" altLang="ko-KR" dirty="0" err="1"/>
              <a:t>beamOn</a:t>
            </a:r>
            <a:r>
              <a:rPr kumimoji="1" lang="en-US" altLang="ko-KR" dirty="0"/>
              <a:t> 1</a:t>
            </a:r>
          </a:p>
          <a:p>
            <a:pPr lvl="3"/>
            <a:r>
              <a:rPr kumimoji="1" lang="en-GB" altLang="ko-KR" dirty="0"/>
              <a:t>Several events</a:t>
            </a:r>
            <a:r>
              <a:rPr kumimoji="1" lang="en-US" altLang="ko-KR" dirty="0"/>
              <a:t>:</a:t>
            </a:r>
            <a:r>
              <a:rPr kumimoji="1" lang="ko-KR" altLang="en-US" dirty="0"/>
              <a:t> </a:t>
            </a:r>
            <a:r>
              <a:rPr kumimoji="1" lang="en-US" altLang="ko-KR" dirty="0"/>
              <a:t>/run/</a:t>
            </a:r>
            <a:r>
              <a:rPr kumimoji="1" lang="en-US" altLang="ko-KR" dirty="0" err="1"/>
              <a:t>beamOn</a:t>
            </a:r>
            <a:r>
              <a:rPr kumimoji="1" lang="en-US" altLang="ko-KR" dirty="0"/>
              <a:t> 100</a:t>
            </a:r>
          </a:p>
          <a:p>
            <a:pPr lvl="2"/>
            <a:r>
              <a:rPr kumimoji="1" lang="en-GB" altLang="ko-KR" dirty="0"/>
              <a:t>Quit</a:t>
            </a:r>
            <a:endParaRPr kumimoji="1" lang="en-US" altLang="ko-KR" dirty="0"/>
          </a:p>
          <a:p>
            <a:pPr lvl="1"/>
            <a:r>
              <a:rPr kumimoji="1" lang="en-GB" altLang="ko-KR" dirty="0"/>
              <a:t>Batch mode</a:t>
            </a:r>
            <a:r>
              <a:rPr kumimoji="1" lang="en-US" altLang="ko-KR" dirty="0"/>
              <a:t>:</a:t>
            </a:r>
            <a:r>
              <a:rPr kumimoji="1" lang="ko-KR" altLang="en-US" dirty="0"/>
              <a:t> </a:t>
            </a:r>
            <a:r>
              <a:rPr kumimoji="1" lang="en-US" altLang="ko-KR" dirty="0"/>
              <a:t>&gt; </a:t>
            </a:r>
            <a:r>
              <a:rPr kumimoji="1" lang="en-US" altLang="ko-KR" dirty="0" err="1"/>
              <a:t>npsimulation</a:t>
            </a:r>
            <a:r>
              <a:rPr kumimoji="1" lang="en-US" altLang="ko-KR" dirty="0"/>
              <a:t> –D detectors/</a:t>
            </a:r>
            <a:r>
              <a:rPr kumimoji="1" lang="en-US" altLang="ko-KR" dirty="0" err="1"/>
              <a:t>DALI.det</a:t>
            </a:r>
            <a:r>
              <a:rPr kumimoji="1" lang="en-US" altLang="ko-KR" dirty="0"/>
              <a:t> –E sources/</a:t>
            </a:r>
            <a:r>
              <a:rPr kumimoji="1" lang="en-US" altLang="ko-KR" dirty="0" err="1"/>
              <a:t>gamma.src</a:t>
            </a:r>
            <a:r>
              <a:rPr kumimoji="1" lang="en-US" altLang="ko-KR" dirty="0"/>
              <a:t> -B batch.mac –O </a:t>
            </a:r>
            <a:r>
              <a:rPr kumimoji="1" lang="en-US" altLang="ko-KR" dirty="0" err="1"/>
              <a:t>test.root</a:t>
            </a:r>
            <a:endParaRPr kumimoji="1" lang="en-US" altLang="ko-KR" dirty="0"/>
          </a:p>
          <a:p>
            <a:pPr lvl="2"/>
            <a:r>
              <a:rPr kumimoji="1" lang="en-GB" altLang="ko-KR" dirty="0"/>
              <a:t>Check if </a:t>
            </a:r>
            <a:r>
              <a:rPr kumimoji="1" lang="en-GB" altLang="ko-KR" dirty="0" err="1"/>
              <a:t>NPTool</a:t>
            </a:r>
            <a:r>
              <a:rPr kumimoji="1" lang="en-GB" altLang="ko-KR" dirty="0"/>
              <a:t> shows any output.</a:t>
            </a:r>
            <a:endParaRPr kumimoji="1" lang="en-US" altLang="ko-KR" dirty="0"/>
          </a:p>
          <a:p>
            <a:pPr lvl="2"/>
            <a:r>
              <a:rPr kumimoji="1" lang="en-US" altLang="ko-KR" dirty="0"/>
              <a:t>Open the batch.mac file:</a:t>
            </a:r>
            <a:r>
              <a:rPr kumimoji="1" lang="ko-KR" altLang="en-US" dirty="0"/>
              <a:t> </a:t>
            </a:r>
            <a:r>
              <a:rPr kumimoji="1" lang="en-US" altLang="ko-KR" dirty="0"/>
              <a:t>&gt;</a:t>
            </a:r>
            <a:r>
              <a:rPr kumimoji="1" lang="ko-KR" altLang="en-US" dirty="0"/>
              <a:t> </a:t>
            </a:r>
            <a:r>
              <a:rPr kumimoji="1" lang="en-US" altLang="ko-KR" dirty="0" err="1"/>
              <a:t>gedit</a:t>
            </a:r>
            <a:r>
              <a:rPr kumimoji="1" lang="ko-KR" altLang="en-US" dirty="0"/>
              <a:t> </a:t>
            </a:r>
            <a:r>
              <a:rPr kumimoji="1" lang="en-US" altLang="ko-KR" dirty="0"/>
              <a:t>batch.mac</a:t>
            </a:r>
          </a:p>
          <a:p>
            <a:pPr lvl="2"/>
            <a:r>
              <a:rPr kumimoji="1" lang="en-US" altLang="ko-KR" dirty="0"/>
              <a:t>Open the </a:t>
            </a:r>
            <a:r>
              <a:rPr kumimoji="1" lang="en-US" altLang="ko-KR" dirty="0" err="1"/>
              <a:t>test.root</a:t>
            </a:r>
            <a:r>
              <a:rPr kumimoji="1" lang="ko-KR" altLang="en-US" dirty="0"/>
              <a:t> </a:t>
            </a:r>
            <a:r>
              <a:rPr kumimoji="1" lang="en-GB" altLang="ko-KR" dirty="0"/>
              <a:t>file</a:t>
            </a:r>
            <a:r>
              <a:rPr kumimoji="1" lang="en-US" altLang="ko-KR" dirty="0"/>
              <a:t>: &gt; root root/simulation/</a:t>
            </a:r>
            <a:r>
              <a:rPr kumimoji="1" lang="en-US" altLang="ko-KR" dirty="0" err="1"/>
              <a:t>test.root</a:t>
            </a:r>
            <a:endParaRPr kumimoji="1" lang="en-US" altLang="ko-KR" dirty="0"/>
          </a:p>
          <a:p>
            <a:pPr lvl="1"/>
            <a:endParaRPr kumimoji="1" lang="en-US" altLang="ko-KR" dirty="0"/>
          </a:p>
          <a:p>
            <a:pPr lvl="1"/>
            <a:endParaRPr kumimoji="1" lang="ko-Kore-KR" altLang="en-US" dirty="0"/>
          </a:p>
        </p:txBody>
      </p:sp>
    </p:spTree>
    <p:extLst>
      <p:ext uri="{BB962C8B-B14F-4D97-AF65-F5344CB8AC3E}">
        <p14:creationId xmlns:p14="http://schemas.microsoft.com/office/powerpoint/2010/main" val="3307900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0C149C-1C22-B29F-59B4-EA8469472600}"/>
              </a:ext>
            </a:extLst>
          </p:cNvPr>
          <p:cNvSpPr>
            <a:spLocks noGrp="1"/>
          </p:cNvSpPr>
          <p:nvPr>
            <p:ph type="title"/>
          </p:nvPr>
        </p:nvSpPr>
        <p:spPr/>
        <p:txBody>
          <a:bodyPr/>
          <a:lstStyle/>
          <a:p>
            <a:r>
              <a:rPr kumimoji="1" lang="en-GB" altLang="en-US" dirty="0"/>
              <a:t>Open a file in Linux</a:t>
            </a:r>
            <a:endParaRPr kumimoji="1" lang="ko-Kore-KR" altLang="en-US" dirty="0"/>
          </a:p>
        </p:txBody>
      </p:sp>
      <p:sp>
        <p:nvSpPr>
          <p:cNvPr id="3" name="내용 개체 틀 2">
            <a:extLst>
              <a:ext uri="{FF2B5EF4-FFF2-40B4-BE49-F238E27FC236}">
                <a16:creationId xmlns:a16="http://schemas.microsoft.com/office/drawing/2014/main" id="{C75F5A79-97A4-B9E4-B168-8B2BAC2AEE23}"/>
              </a:ext>
            </a:extLst>
          </p:cNvPr>
          <p:cNvSpPr>
            <a:spLocks noGrp="1"/>
          </p:cNvSpPr>
          <p:nvPr>
            <p:ph idx="1"/>
          </p:nvPr>
        </p:nvSpPr>
        <p:spPr/>
        <p:txBody>
          <a:bodyPr/>
          <a:lstStyle/>
          <a:p>
            <a:r>
              <a:rPr kumimoji="1" lang="en-US" altLang="ko-Kore-KR" dirty="0"/>
              <a:t>Using the </a:t>
            </a:r>
            <a:r>
              <a:rPr kumimoji="1" lang="en-US" altLang="ko-Kore-KR" dirty="0" err="1"/>
              <a:t>gedit</a:t>
            </a:r>
            <a:endParaRPr kumimoji="1" lang="en-US" altLang="ko-KR" dirty="0"/>
          </a:p>
          <a:p>
            <a:pPr lvl="1"/>
            <a:r>
              <a:rPr kumimoji="1" lang="en-US" altLang="ko-KR" dirty="0"/>
              <a:t>&gt;</a:t>
            </a:r>
            <a:r>
              <a:rPr kumimoji="1" lang="ko-KR" altLang="en-US" dirty="0"/>
              <a:t> </a:t>
            </a:r>
            <a:r>
              <a:rPr kumimoji="1" lang="en-US" altLang="ko-KR" dirty="0" err="1"/>
              <a:t>gedit</a:t>
            </a:r>
            <a:r>
              <a:rPr kumimoji="1" lang="en-US" altLang="ko-KR" dirty="0"/>
              <a:t> (filename)</a:t>
            </a:r>
          </a:p>
          <a:p>
            <a:r>
              <a:rPr kumimoji="1" lang="en-US" altLang="ko-Kore-KR" dirty="0"/>
              <a:t>Using emacs, vi and vim</a:t>
            </a:r>
            <a:endParaRPr kumimoji="1" lang="ko-Kore-KR" altLang="en-US" dirty="0"/>
          </a:p>
        </p:txBody>
      </p:sp>
    </p:spTree>
    <p:extLst>
      <p:ext uri="{BB962C8B-B14F-4D97-AF65-F5344CB8AC3E}">
        <p14:creationId xmlns:p14="http://schemas.microsoft.com/office/powerpoint/2010/main" val="1062537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GB" altLang="ko-KR" dirty="0"/>
              <a:t>Practice</a:t>
            </a:r>
            <a:r>
              <a:rPr lang="ko-KR" altLang="en-US" dirty="0"/>
              <a:t> </a:t>
            </a:r>
            <a:r>
              <a:rPr lang="en-US" altLang="ko-KR" dirty="0"/>
              <a:t>1</a:t>
            </a:r>
            <a:endParaRPr lang="ko-KR" altLang="en-US" dirty="0"/>
          </a:p>
        </p:txBody>
      </p:sp>
      <p:sp>
        <p:nvSpPr>
          <p:cNvPr id="3" name="텍스트 개체 틀 2"/>
          <p:cNvSpPr>
            <a:spLocks noGrp="1"/>
          </p:cNvSpPr>
          <p:nvPr>
            <p:ph type="body" idx="1"/>
          </p:nvPr>
        </p:nvSpPr>
        <p:spPr/>
        <p:txBody>
          <a:bodyPr/>
          <a:lstStyle/>
          <a:p>
            <a:r>
              <a:rPr lang="en-US" altLang="ko-KR" dirty="0"/>
              <a:t>STARK</a:t>
            </a:r>
            <a:endParaRPr lang="ko-KR" altLang="en-US" dirty="0"/>
          </a:p>
        </p:txBody>
      </p:sp>
    </p:spTree>
    <p:extLst>
      <p:ext uri="{BB962C8B-B14F-4D97-AF65-F5344CB8AC3E}">
        <p14:creationId xmlns:p14="http://schemas.microsoft.com/office/powerpoint/2010/main" val="1130316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ECFD7A9-1AFC-2F98-6FBA-420BE659AC6A}"/>
              </a:ext>
            </a:extLst>
          </p:cNvPr>
          <p:cNvSpPr>
            <a:spLocks noGrp="1"/>
          </p:cNvSpPr>
          <p:nvPr>
            <p:ph type="title"/>
          </p:nvPr>
        </p:nvSpPr>
        <p:spPr/>
        <p:txBody>
          <a:bodyPr/>
          <a:lstStyle/>
          <a:p>
            <a:r>
              <a:rPr kumimoji="1" lang="en-GB" altLang="ko-KR" dirty="0"/>
              <a:t>Practice</a:t>
            </a:r>
            <a:r>
              <a:rPr kumimoji="1" lang="en-US" altLang="ko-KR" dirty="0"/>
              <a:t>:</a:t>
            </a:r>
            <a:r>
              <a:rPr kumimoji="1" lang="ko-KR" altLang="en-US" dirty="0"/>
              <a:t> </a:t>
            </a:r>
            <a:r>
              <a:rPr kumimoji="1" lang="en-US" altLang="ko-KR" dirty="0"/>
              <a:t>setup check</a:t>
            </a:r>
            <a:endParaRPr kumimoji="1" lang="ko-Kore-KR" altLang="en-US" dirty="0"/>
          </a:p>
        </p:txBody>
      </p:sp>
      <p:sp>
        <p:nvSpPr>
          <p:cNvPr id="3" name="내용 개체 틀 2">
            <a:extLst>
              <a:ext uri="{FF2B5EF4-FFF2-40B4-BE49-F238E27FC236}">
                <a16:creationId xmlns:a16="http://schemas.microsoft.com/office/drawing/2014/main" id="{247FE751-1BAF-5092-E166-932444D572F9}"/>
              </a:ext>
            </a:extLst>
          </p:cNvPr>
          <p:cNvSpPr>
            <a:spLocks noGrp="1"/>
          </p:cNvSpPr>
          <p:nvPr>
            <p:ph idx="1"/>
          </p:nvPr>
        </p:nvSpPr>
        <p:spPr/>
        <p:txBody>
          <a:bodyPr/>
          <a:lstStyle/>
          <a:p>
            <a:r>
              <a:rPr kumimoji="1" lang="en-GB" altLang="en-US" dirty="0"/>
              <a:t>Run the simulation</a:t>
            </a:r>
            <a:endParaRPr kumimoji="1" lang="en-US" altLang="ko-KR" dirty="0"/>
          </a:p>
          <a:p>
            <a:pPr lvl="1"/>
            <a:r>
              <a:rPr kumimoji="1" lang="en-GB" altLang="ko-KR" dirty="0"/>
              <a:t>Run the practice #1 script in a terminal</a:t>
            </a:r>
            <a:endParaRPr kumimoji="1" lang="en-US" altLang="ko-KR" dirty="0"/>
          </a:p>
          <a:p>
            <a:pPr lvl="1"/>
            <a:r>
              <a:rPr kumimoji="1" lang="en-US" altLang="ko-KR" dirty="0"/>
              <a:t>&gt; ./practice1.sh 0</a:t>
            </a:r>
          </a:p>
          <a:p>
            <a:r>
              <a:rPr kumimoji="1" lang="en-US" altLang="ko-KR" dirty="0"/>
              <a:t>STARK:</a:t>
            </a:r>
          </a:p>
          <a:p>
            <a:pPr lvl="1"/>
            <a:r>
              <a:rPr kumimoji="1" lang="en-US" altLang="ko-KR" dirty="0"/>
              <a:t>Silicon Telescope Array for Reaction studies for inverse Kinematics</a:t>
            </a:r>
          </a:p>
          <a:p>
            <a:pPr lvl="1"/>
            <a:endParaRPr kumimoji="1" lang="ko-Kore-KR" altLang="en-US" dirty="0"/>
          </a:p>
        </p:txBody>
      </p:sp>
    </p:spTree>
    <p:extLst>
      <p:ext uri="{BB962C8B-B14F-4D97-AF65-F5344CB8AC3E}">
        <p14:creationId xmlns:p14="http://schemas.microsoft.com/office/powerpoint/2010/main" val="3750857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ECFD7A9-1AFC-2F98-6FBA-420BE659AC6A}"/>
              </a:ext>
            </a:extLst>
          </p:cNvPr>
          <p:cNvSpPr>
            <a:spLocks noGrp="1"/>
          </p:cNvSpPr>
          <p:nvPr>
            <p:ph type="title"/>
          </p:nvPr>
        </p:nvSpPr>
        <p:spPr/>
        <p:txBody>
          <a:bodyPr/>
          <a:lstStyle/>
          <a:p>
            <a:r>
              <a:rPr kumimoji="1" lang="en-GB" altLang="ko-KR" dirty="0"/>
              <a:t>Practice</a:t>
            </a:r>
            <a:r>
              <a:rPr kumimoji="1" lang="en-US" altLang="ko-KR" dirty="0"/>
              <a:t>:</a:t>
            </a:r>
            <a:r>
              <a:rPr kumimoji="1" lang="ko-KR" altLang="en-US" dirty="0"/>
              <a:t> </a:t>
            </a:r>
            <a:r>
              <a:rPr kumimoji="1" lang="en-US" altLang="ko-KR" dirty="0"/>
              <a:t>normal kinematics</a:t>
            </a:r>
            <a:endParaRPr kumimoji="1" lang="ko-Kore-KR" altLang="en-US" dirty="0"/>
          </a:p>
        </p:txBody>
      </p:sp>
      <p:sp>
        <p:nvSpPr>
          <p:cNvPr id="3" name="내용 개체 틀 2">
            <a:extLst>
              <a:ext uri="{FF2B5EF4-FFF2-40B4-BE49-F238E27FC236}">
                <a16:creationId xmlns:a16="http://schemas.microsoft.com/office/drawing/2014/main" id="{247FE751-1BAF-5092-E166-932444D572F9}"/>
              </a:ext>
            </a:extLst>
          </p:cNvPr>
          <p:cNvSpPr>
            <a:spLocks noGrp="1"/>
          </p:cNvSpPr>
          <p:nvPr>
            <p:ph idx="1"/>
          </p:nvPr>
        </p:nvSpPr>
        <p:spPr/>
        <p:txBody>
          <a:bodyPr/>
          <a:lstStyle/>
          <a:p>
            <a:r>
              <a:rPr kumimoji="1" lang="en-GB" altLang="en-US" dirty="0"/>
              <a:t>Run the simulation</a:t>
            </a:r>
            <a:endParaRPr kumimoji="1" lang="en-US" altLang="ko-KR" dirty="0"/>
          </a:p>
          <a:p>
            <a:pPr lvl="1"/>
            <a:r>
              <a:rPr kumimoji="1" lang="en-GB" altLang="ko-KR" dirty="0"/>
              <a:t>Run the practice #1 script in a terminal</a:t>
            </a:r>
            <a:endParaRPr kumimoji="1" lang="en-US" altLang="ko-KR" dirty="0"/>
          </a:p>
          <a:p>
            <a:pPr lvl="1"/>
            <a:r>
              <a:rPr kumimoji="1" lang="en-US" altLang="ko-KR" dirty="0"/>
              <a:t>&gt; ./practice1.sh 1</a:t>
            </a:r>
          </a:p>
          <a:p>
            <a:r>
              <a:rPr kumimoji="1" lang="en-GB" altLang="ko-KR" dirty="0"/>
              <a:t>Check the result</a:t>
            </a:r>
            <a:endParaRPr kumimoji="1" lang="en-US" altLang="ko-KR" dirty="0"/>
          </a:p>
          <a:p>
            <a:pPr lvl="1"/>
            <a:r>
              <a:rPr kumimoji="1" lang="en-US" altLang="ko-KR" dirty="0"/>
              <a:t>Run the ROOT: &gt; root</a:t>
            </a:r>
          </a:p>
          <a:p>
            <a:pPr lvl="1"/>
            <a:r>
              <a:rPr kumimoji="1" lang="en-US" altLang="ko-KR" dirty="0"/>
              <a:t>Run the ROOT</a:t>
            </a:r>
            <a:r>
              <a:rPr kumimoji="1" lang="ko-KR" altLang="en-US" dirty="0"/>
              <a:t> </a:t>
            </a:r>
            <a:r>
              <a:rPr kumimoji="1" lang="en-GB" altLang="ko-KR" dirty="0"/>
              <a:t>macro</a:t>
            </a:r>
            <a:endParaRPr kumimoji="1" lang="en-US" altLang="ko-KR" dirty="0"/>
          </a:p>
          <a:p>
            <a:pPr lvl="2"/>
            <a:r>
              <a:rPr kumimoji="1" lang="en-US" altLang="ko-KR" dirty="0"/>
              <a:t>&gt; .L macros/</a:t>
            </a:r>
            <a:r>
              <a:rPr kumimoji="1" lang="en-US" altLang="ko-KR" dirty="0" err="1"/>
              <a:t>elastic.C</a:t>
            </a:r>
            <a:endParaRPr kumimoji="1" lang="en-US" altLang="ko-KR" dirty="0"/>
          </a:p>
          <a:p>
            <a:pPr lvl="2"/>
            <a:r>
              <a:rPr kumimoji="1" lang="en-US" altLang="ko-KR" dirty="0"/>
              <a:t>&gt; normal()</a:t>
            </a:r>
          </a:p>
          <a:p>
            <a:pPr lvl="1"/>
            <a:endParaRPr kumimoji="1" lang="ko-Kore-KR" altLang="en-US" dirty="0"/>
          </a:p>
        </p:txBody>
      </p:sp>
    </p:spTree>
    <p:extLst>
      <p:ext uri="{BB962C8B-B14F-4D97-AF65-F5344CB8AC3E}">
        <p14:creationId xmlns:p14="http://schemas.microsoft.com/office/powerpoint/2010/main" val="1426386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ECFD7A9-1AFC-2F98-6FBA-420BE659AC6A}"/>
              </a:ext>
            </a:extLst>
          </p:cNvPr>
          <p:cNvSpPr>
            <a:spLocks noGrp="1"/>
          </p:cNvSpPr>
          <p:nvPr>
            <p:ph type="title"/>
          </p:nvPr>
        </p:nvSpPr>
        <p:spPr/>
        <p:txBody>
          <a:bodyPr/>
          <a:lstStyle/>
          <a:p>
            <a:r>
              <a:rPr kumimoji="1" lang="en-GB" altLang="ko-KR" dirty="0"/>
              <a:t>Practice</a:t>
            </a:r>
            <a:r>
              <a:rPr kumimoji="1" lang="en-US" altLang="ko-KR" dirty="0"/>
              <a:t>:</a:t>
            </a:r>
            <a:r>
              <a:rPr kumimoji="1" lang="ko-KR" altLang="en-US" dirty="0"/>
              <a:t> </a:t>
            </a:r>
            <a:r>
              <a:rPr kumimoji="1" lang="en-US" altLang="ko-KR" dirty="0"/>
              <a:t>inverse kinematics</a:t>
            </a:r>
            <a:endParaRPr kumimoji="1" lang="ko-Kore-KR" altLang="en-US" dirty="0"/>
          </a:p>
        </p:txBody>
      </p:sp>
      <p:sp>
        <p:nvSpPr>
          <p:cNvPr id="3" name="내용 개체 틀 2">
            <a:extLst>
              <a:ext uri="{FF2B5EF4-FFF2-40B4-BE49-F238E27FC236}">
                <a16:creationId xmlns:a16="http://schemas.microsoft.com/office/drawing/2014/main" id="{247FE751-1BAF-5092-E166-932444D572F9}"/>
              </a:ext>
            </a:extLst>
          </p:cNvPr>
          <p:cNvSpPr>
            <a:spLocks noGrp="1"/>
          </p:cNvSpPr>
          <p:nvPr>
            <p:ph idx="1"/>
          </p:nvPr>
        </p:nvSpPr>
        <p:spPr/>
        <p:txBody>
          <a:bodyPr/>
          <a:lstStyle/>
          <a:p>
            <a:r>
              <a:rPr kumimoji="1" lang="en-GB" altLang="en-US" dirty="0"/>
              <a:t>Run the simulation</a:t>
            </a:r>
            <a:endParaRPr kumimoji="1" lang="en-US" altLang="ko-KR" dirty="0"/>
          </a:p>
          <a:p>
            <a:pPr lvl="1"/>
            <a:r>
              <a:rPr kumimoji="1" lang="en-GB" altLang="ko-KR" dirty="0"/>
              <a:t>Run the practice #1 script in a terminal</a:t>
            </a:r>
            <a:endParaRPr kumimoji="1" lang="en-US" altLang="ko-KR" dirty="0"/>
          </a:p>
          <a:p>
            <a:pPr lvl="1"/>
            <a:r>
              <a:rPr kumimoji="1" lang="en-US" altLang="ko-KR" dirty="0"/>
              <a:t>&gt; ./practice1.sh 2</a:t>
            </a:r>
          </a:p>
          <a:p>
            <a:r>
              <a:rPr kumimoji="1" lang="en-GB" altLang="ko-KR" dirty="0"/>
              <a:t>Check the result</a:t>
            </a:r>
            <a:endParaRPr kumimoji="1" lang="en-US" altLang="ko-KR" dirty="0"/>
          </a:p>
          <a:p>
            <a:pPr lvl="1"/>
            <a:r>
              <a:rPr kumimoji="1" lang="en-US" altLang="ko-KR" dirty="0"/>
              <a:t>Run the ROOT: &gt; root</a:t>
            </a:r>
          </a:p>
          <a:p>
            <a:pPr lvl="1"/>
            <a:r>
              <a:rPr kumimoji="1" lang="en-US" altLang="ko-KR" dirty="0"/>
              <a:t>Run the ROOT</a:t>
            </a:r>
            <a:r>
              <a:rPr kumimoji="1" lang="ko-KR" altLang="en-US" dirty="0"/>
              <a:t> </a:t>
            </a:r>
            <a:r>
              <a:rPr kumimoji="1" lang="en-GB" altLang="ko-KR" dirty="0"/>
              <a:t>macro</a:t>
            </a:r>
            <a:endParaRPr kumimoji="1" lang="en-US" altLang="ko-KR" dirty="0"/>
          </a:p>
          <a:p>
            <a:pPr lvl="2"/>
            <a:r>
              <a:rPr kumimoji="1" lang="en-US" altLang="ko-KR" dirty="0"/>
              <a:t>&gt; .L macros/</a:t>
            </a:r>
            <a:r>
              <a:rPr kumimoji="1" lang="en-US" altLang="ko-KR" dirty="0" err="1"/>
              <a:t>elastic.C</a:t>
            </a:r>
            <a:endParaRPr kumimoji="1" lang="en-US" altLang="ko-KR" dirty="0"/>
          </a:p>
          <a:p>
            <a:pPr lvl="2"/>
            <a:r>
              <a:rPr kumimoji="1" lang="en-US" altLang="ko-KR" dirty="0"/>
              <a:t>&gt; inverse()</a:t>
            </a:r>
          </a:p>
          <a:p>
            <a:pPr lvl="1"/>
            <a:r>
              <a:rPr kumimoji="1" lang="en-GB" altLang="ko-KR" dirty="0"/>
              <a:t>Compare it with previous result.</a:t>
            </a:r>
            <a:endParaRPr kumimoji="1" lang="en-US" altLang="ko-KR" dirty="0"/>
          </a:p>
          <a:p>
            <a:pPr lvl="2"/>
            <a:r>
              <a:rPr kumimoji="1" lang="en-US" altLang="ko-KR" dirty="0"/>
              <a:t>&gt; normal()</a:t>
            </a:r>
          </a:p>
          <a:p>
            <a:pPr lvl="2"/>
            <a:endParaRPr kumimoji="1" lang="en-US" altLang="ko-KR" dirty="0"/>
          </a:p>
          <a:p>
            <a:pPr lvl="1"/>
            <a:endParaRPr kumimoji="1" lang="ko-Kore-KR" altLang="en-US" dirty="0"/>
          </a:p>
        </p:txBody>
      </p:sp>
    </p:spTree>
    <p:extLst>
      <p:ext uri="{BB962C8B-B14F-4D97-AF65-F5344CB8AC3E}">
        <p14:creationId xmlns:p14="http://schemas.microsoft.com/office/powerpoint/2010/main" val="308800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GB" altLang="ko-KR" dirty="0"/>
              <a:t>Practice</a:t>
            </a:r>
            <a:r>
              <a:rPr lang="ko-KR" altLang="en-US" dirty="0"/>
              <a:t> </a:t>
            </a:r>
            <a:r>
              <a:rPr lang="en-US" altLang="ko-KR" dirty="0"/>
              <a:t>2</a:t>
            </a:r>
            <a:endParaRPr lang="ko-KR" altLang="en-US" dirty="0"/>
          </a:p>
        </p:txBody>
      </p:sp>
      <p:sp>
        <p:nvSpPr>
          <p:cNvPr id="3" name="텍스트 개체 틀 2"/>
          <p:cNvSpPr>
            <a:spLocks noGrp="1"/>
          </p:cNvSpPr>
          <p:nvPr>
            <p:ph type="body" idx="1"/>
          </p:nvPr>
        </p:nvSpPr>
        <p:spPr/>
        <p:txBody>
          <a:bodyPr/>
          <a:lstStyle/>
          <a:p>
            <a:r>
              <a:rPr lang="en-US" altLang="ko-KR" dirty="0"/>
              <a:t>Gamma-ray spectroscopy</a:t>
            </a:r>
            <a:endParaRPr lang="ko-KR" altLang="en-US" dirty="0"/>
          </a:p>
        </p:txBody>
      </p:sp>
    </p:spTree>
    <p:extLst>
      <p:ext uri="{BB962C8B-B14F-4D97-AF65-F5344CB8AC3E}">
        <p14:creationId xmlns:p14="http://schemas.microsoft.com/office/powerpoint/2010/main" val="2610643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69B1FFF-E067-C053-8360-191D68E7FBB2}"/>
              </a:ext>
            </a:extLst>
          </p:cNvPr>
          <p:cNvSpPr>
            <a:spLocks noGrp="1"/>
          </p:cNvSpPr>
          <p:nvPr>
            <p:ph type="title"/>
          </p:nvPr>
        </p:nvSpPr>
        <p:spPr/>
        <p:txBody>
          <a:bodyPr/>
          <a:lstStyle/>
          <a:p>
            <a:r>
              <a:rPr kumimoji="1" lang="en-GB" altLang="ko-KR" dirty="0"/>
              <a:t>Practice</a:t>
            </a:r>
            <a:r>
              <a:rPr kumimoji="1" lang="en-US" altLang="ko-KR" dirty="0"/>
              <a:t>:</a:t>
            </a:r>
            <a:r>
              <a:rPr kumimoji="1" lang="ko-KR" altLang="en-US" dirty="0"/>
              <a:t> </a:t>
            </a:r>
            <a:r>
              <a:rPr kumimoji="1" lang="en-US" altLang="ko-KR" dirty="0"/>
              <a:t>“At-rest” spectroscopy</a:t>
            </a:r>
            <a:endParaRPr kumimoji="1" lang="ko-Kore-KR" altLang="en-US" dirty="0"/>
          </a:p>
        </p:txBody>
      </p:sp>
      <p:sp>
        <p:nvSpPr>
          <p:cNvPr id="3" name="내용 개체 틀 2">
            <a:extLst>
              <a:ext uri="{FF2B5EF4-FFF2-40B4-BE49-F238E27FC236}">
                <a16:creationId xmlns:a16="http://schemas.microsoft.com/office/drawing/2014/main" id="{B8714C77-C023-7051-59F5-6C4848AF1501}"/>
              </a:ext>
            </a:extLst>
          </p:cNvPr>
          <p:cNvSpPr>
            <a:spLocks noGrp="1"/>
          </p:cNvSpPr>
          <p:nvPr>
            <p:ph idx="1"/>
          </p:nvPr>
        </p:nvSpPr>
        <p:spPr>
          <a:xfrm>
            <a:off x="921328" y="1847852"/>
            <a:ext cx="6407940" cy="4351338"/>
          </a:xfrm>
        </p:spPr>
        <p:txBody>
          <a:bodyPr>
            <a:normAutofit lnSpcReduction="10000"/>
          </a:bodyPr>
          <a:lstStyle/>
          <a:p>
            <a:r>
              <a:rPr kumimoji="1" lang="en-GB" altLang="ko-KR" dirty="0"/>
              <a:t>Gamma-ray spectroscopy to simulate.</a:t>
            </a:r>
            <a:endParaRPr kumimoji="1" lang="en-US" altLang="ko-KR" dirty="0"/>
          </a:p>
          <a:p>
            <a:r>
              <a:rPr kumimoji="1" lang="en-GB" altLang="ko-KR" dirty="0"/>
              <a:t>Simulation configuration</a:t>
            </a:r>
            <a:endParaRPr kumimoji="1" lang="en-US" altLang="ko-KR" dirty="0"/>
          </a:p>
          <a:p>
            <a:pPr lvl="1"/>
            <a:r>
              <a:rPr kumimoji="1" lang="en-US" altLang="ko-KR" dirty="0"/>
              <a:t>Two gamma-rays from </a:t>
            </a:r>
            <a:r>
              <a:rPr kumimoji="1" lang="en-US" altLang="ko-KR" baseline="30000" dirty="0"/>
              <a:t>60</a:t>
            </a:r>
            <a:r>
              <a:rPr kumimoji="1" lang="en-US" altLang="ko-KR" dirty="0"/>
              <a:t>Ni</a:t>
            </a:r>
          </a:p>
          <a:p>
            <a:pPr lvl="2"/>
            <a:r>
              <a:rPr kumimoji="1" lang="en-US" altLang="ko-KR" dirty="0"/>
              <a:t>1.33</a:t>
            </a:r>
            <a:r>
              <a:rPr kumimoji="1" lang="ko-KR" altLang="en-US" dirty="0"/>
              <a:t> </a:t>
            </a:r>
            <a:r>
              <a:rPr kumimoji="1" lang="en-US" altLang="ko-KR" dirty="0"/>
              <a:t>MeV, 1.17 MeV</a:t>
            </a:r>
          </a:p>
          <a:p>
            <a:pPr lvl="1"/>
            <a:r>
              <a:rPr kumimoji="1" lang="en-US" altLang="ko-Kore-KR" dirty="0"/>
              <a:t>Measurements of the gamma-rays using the DALI2</a:t>
            </a:r>
            <a:r>
              <a:rPr kumimoji="1" lang="ko-KR" altLang="en-US" dirty="0"/>
              <a:t> </a:t>
            </a:r>
            <a:r>
              <a:rPr kumimoji="1" lang="en-GB" altLang="ko-KR" dirty="0"/>
              <a:t>detector array</a:t>
            </a:r>
            <a:endParaRPr kumimoji="1" lang="en-US" altLang="ko-KR" dirty="0"/>
          </a:p>
          <a:p>
            <a:pPr lvl="2"/>
            <a:r>
              <a:rPr kumimoji="1" lang="en-GB" altLang="ko-KR" dirty="0"/>
              <a:t>DALI2: a gamma-ray detector array at </a:t>
            </a:r>
            <a:r>
              <a:rPr kumimoji="1" lang="en-US" altLang="ko-KR" dirty="0"/>
              <a:t>RIKEN, consisting more than 200 </a:t>
            </a:r>
            <a:r>
              <a:rPr kumimoji="1" lang="en-US" altLang="ko-KR" dirty="0" err="1"/>
              <a:t>NaI:Tl</a:t>
            </a:r>
            <a:r>
              <a:rPr kumimoji="1" lang="en-US" altLang="ko-KR" dirty="0"/>
              <a:t> crystals.</a:t>
            </a:r>
          </a:p>
          <a:p>
            <a:pPr lvl="1"/>
            <a:r>
              <a:rPr kumimoji="1" lang="en-US" altLang="ko-KR" dirty="0"/>
              <a:t>At-rest: a decay of </a:t>
            </a:r>
            <a:r>
              <a:rPr kumimoji="1" lang="en-US" altLang="ko-KR" baseline="30000" dirty="0"/>
              <a:t>60</a:t>
            </a:r>
            <a:r>
              <a:rPr kumimoji="1" lang="en-US" altLang="ko-KR" dirty="0"/>
              <a:t>Ni happened at rest.</a:t>
            </a:r>
          </a:p>
        </p:txBody>
      </p:sp>
      <p:pic>
        <p:nvPicPr>
          <p:cNvPr id="1026" name="Picture 2">
            <a:extLst>
              <a:ext uri="{FF2B5EF4-FFF2-40B4-BE49-F238E27FC236}">
                <a16:creationId xmlns:a16="http://schemas.microsoft.com/office/drawing/2014/main" id="{DDB6B665-562F-4CD0-B716-E9DC2C667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526" y="1861736"/>
            <a:ext cx="6037242" cy="313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716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ECFD7A9-1AFC-2F98-6FBA-420BE659AC6A}"/>
              </a:ext>
            </a:extLst>
          </p:cNvPr>
          <p:cNvSpPr>
            <a:spLocks noGrp="1"/>
          </p:cNvSpPr>
          <p:nvPr>
            <p:ph type="title"/>
          </p:nvPr>
        </p:nvSpPr>
        <p:spPr/>
        <p:txBody>
          <a:bodyPr/>
          <a:lstStyle/>
          <a:p>
            <a:r>
              <a:rPr kumimoji="1" lang="en-GB" altLang="ko-KR" dirty="0"/>
              <a:t>Practice</a:t>
            </a:r>
            <a:r>
              <a:rPr kumimoji="1" lang="en-US" altLang="ko-KR" dirty="0"/>
              <a:t>:</a:t>
            </a:r>
            <a:r>
              <a:rPr kumimoji="1" lang="ko-KR" altLang="en-US" dirty="0"/>
              <a:t> </a:t>
            </a:r>
            <a:r>
              <a:rPr kumimoji="1" lang="en-US" altLang="ko-KR" dirty="0"/>
              <a:t>setup check</a:t>
            </a:r>
            <a:endParaRPr kumimoji="1" lang="ko-Kore-KR" altLang="en-US" dirty="0"/>
          </a:p>
        </p:txBody>
      </p:sp>
      <p:sp>
        <p:nvSpPr>
          <p:cNvPr id="3" name="내용 개체 틀 2">
            <a:extLst>
              <a:ext uri="{FF2B5EF4-FFF2-40B4-BE49-F238E27FC236}">
                <a16:creationId xmlns:a16="http://schemas.microsoft.com/office/drawing/2014/main" id="{247FE751-1BAF-5092-E166-932444D572F9}"/>
              </a:ext>
            </a:extLst>
          </p:cNvPr>
          <p:cNvSpPr>
            <a:spLocks noGrp="1"/>
          </p:cNvSpPr>
          <p:nvPr>
            <p:ph idx="1"/>
          </p:nvPr>
        </p:nvSpPr>
        <p:spPr/>
        <p:txBody>
          <a:bodyPr/>
          <a:lstStyle/>
          <a:p>
            <a:r>
              <a:rPr kumimoji="1" lang="en-GB" altLang="en-US" dirty="0"/>
              <a:t>Run the simulation</a:t>
            </a:r>
            <a:endParaRPr kumimoji="1" lang="en-US" altLang="ko-KR" dirty="0"/>
          </a:p>
          <a:p>
            <a:pPr lvl="1"/>
            <a:r>
              <a:rPr kumimoji="1" lang="en-GB" altLang="ko-KR" dirty="0"/>
              <a:t>Run the practice #2 in a terminal</a:t>
            </a:r>
            <a:endParaRPr kumimoji="1" lang="en-US" altLang="ko-KR" dirty="0"/>
          </a:p>
          <a:p>
            <a:pPr lvl="1"/>
            <a:r>
              <a:rPr kumimoji="1" lang="en-US" altLang="ko-KR" dirty="0"/>
              <a:t>&gt; ./practice2.sh 0</a:t>
            </a:r>
          </a:p>
          <a:p>
            <a:r>
              <a:rPr kumimoji="1" lang="en-US" altLang="ko-Kore-KR" dirty="0"/>
              <a:t>DALI2</a:t>
            </a:r>
            <a:endParaRPr kumimoji="1" lang="ko-Kore-KR" altLang="en-US" dirty="0"/>
          </a:p>
        </p:txBody>
      </p:sp>
    </p:spTree>
    <p:extLst>
      <p:ext uri="{BB962C8B-B14F-4D97-AF65-F5344CB8AC3E}">
        <p14:creationId xmlns:p14="http://schemas.microsoft.com/office/powerpoint/2010/main" val="380322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95282135-16B9-4C57-8AFA-BCA208F18DB5}"/>
              </a:ext>
            </a:extLst>
          </p:cNvPr>
          <p:cNvSpPr>
            <a:spLocks noGrp="1"/>
          </p:cNvSpPr>
          <p:nvPr>
            <p:ph type="title"/>
          </p:nvPr>
        </p:nvSpPr>
        <p:spPr>
          <a:xfrm>
            <a:off x="831851" y="1709740"/>
            <a:ext cx="10515600" cy="2852737"/>
          </a:xfrm>
        </p:spPr>
        <p:txBody>
          <a:bodyPr>
            <a:normAutofit/>
          </a:bodyPr>
          <a:lstStyle/>
          <a:p>
            <a:r>
              <a:rPr lang="en-GB" altLang="ko-KR" sz="5400" dirty="0"/>
              <a:t>Basic concepts and definitions</a:t>
            </a:r>
          </a:p>
        </p:txBody>
      </p:sp>
      <p:sp>
        <p:nvSpPr>
          <p:cNvPr id="5" name="텍스트 개체 틀 4">
            <a:extLst>
              <a:ext uri="{FF2B5EF4-FFF2-40B4-BE49-F238E27FC236}">
                <a16:creationId xmlns:a16="http://schemas.microsoft.com/office/drawing/2014/main" id="{0C9B1FF7-7E56-41DB-AB5F-40B5DAA77D33}"/>
              </a:ext>
            </a:extLst>
          </p:cNvPr>
          <p:cNvSpPr>
            <a:spLocks noGrp="1"/>
          </p:cNvSpPr>
          <p:nvPr>
            <p:ph type="body" idx="1"/>
          </p:nvPr>
        </p:nvSpPr>
        <p:spPr/>
        <p:txBody>
          <a:bodyPr/>
          <a:lstStyle/>
          <a:p>
            <a:endParaRPr lang="ko-KR" altLang="en-US"/>
          </a:p>
        </p:txBody>
      </p:sp>
    </p:spTree>
    <p:extLst>
      <p:ext uri="{BB962C8B-B14F-4D97-AF65-F5344CB8AC3E}">
        <p14:creationId xmlns:p14="http://schemas.microsoft.com/office/powerpoint/2010/main" val="2639096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A2558ED-213B-B2DA-83C9-D9EFAFB723A5}"/>
              </a:ext>
            </a:extLst>
          </p:cNvPr>
          <p:cNvSpPr>
            <a:spLocks noGrp="1"/>
          </p:cNvSpPr>
          <p:nvPr>
            <p:ph type="title"/>
          </p:nvPr>
        </p:nvSpPr>
        <p:spPr/>
        <p:txBody>
          <a:bodyPr/>
          <a:lstStyle/>
          <a:p>
            <a:r>
              <a:rPr kumimoji="1" lang="en-GB" altLang="ko-KR" dirty="0"/>
              <a:t>Practice</a:t>
            </a:r>
            <a:r>
              <a:rPr kumimoji="1" lang="en-US" altLang="ko-KR" dirty="0"/>
              <a:t>:</a:t>
            </a:r>
            <a:r>
              <a:rPr kumimoji="1" lang="ko-KR" altLang="en-US" dirty="0"/>
              <a:t> </a:t>
            </a:r>
            <a:r>
              <a:rPr kumimoji="1" lang="en-US" altLang="ko-KR" dirty="0"/>
              <a:t>At-rest</a:t>
            </a:r>
            <a:endParaRPr kumimoji="1" lang="ko-Kore-KR" altLang="en-US" dirty="0"/>
          </a:p>
        </p:txBody>
      </p:sp>
      <p:sp>
        <p:nvSpPr>
          <p:cNvPr id="3" name="내용 개체 틀 2">
            <a:extLst>
              <a:ext uri="{FF2B5EF4-FFF2-40B4-BE49-F238E27FC236}">
                <a16:creationId xmlns:a16="http://schemas.microsoft.com/office/drawing/2014/main" id="{88F728F6-B761-7367-F0BA-90C22A674BAE}"/>
              </a:ext>
            </a:extLst>
          </p:cNvPr>
          <p:cNvSpPr>
            <a:spLocks noGrp="1"/>
          </p:cNvSpPr>
          <p:nvPr>
            <p:ph idx="1"/>
          </p:nvPr>
        </p:nvSpPr>
        <p:spPr>
          <a:xfrm>
            <a:off x="921328" y="1847852"/>
            <a:ext cx="10515600" cy="4351338"/>
          </a:xfrm>
        </p:spPr>
        <p:txBody>
          <a:bodyPr/>
          <a:lstStyle/>
          <a:p>
            <a:r>
              <a:rPr kumimoji="1" lang="en-GB" altLang="ko-KR" dirty="0"/>
              <a:t>Run the simulation</a:t>
            </a:r>
            <a:endParaRPr kumimoji="1" lang="en-US" altLang="ko-KR" dirty="0"/>
          </a:p>
          <a:p>
            <a:pPr lvl="1"/>
            <a:r>
              <a:rPr kumimoji="1" lang="en-GB" altLang="ko-KR" dirty="0"/>
              <a:t>Run the practice #2 in a terminal</a:t>
            </a:r>
            <a:endParaRPr kumimoji="1" lang="en-US" altLang="ko-KR" dirty="0"/>
          </a:p>
          <a:p>
            <a:pPr lvl="1"/>
            <a:r>
              <a:rPr kumimoji="1" lang="en-US" altLang="ko-KR" dirty="0"/>
              <a:t>&gt; ./practice2.sh 1</a:t>
            </a:r>
          </a:p>
          <a:p>
            <a:r>
              <a:rPr kumimoji="1" lang="en-GB" altLang="ko-KR" dirty="0"/>
              <a:t>Check the result</a:t>
            </a:r>
            <a:endParaRPr kumimoji="1" lang="en-US" altLang="ko-KR" dirty="0"/>
          </a:p>
          <a:p>
            <a:pPr lvl="1"/>
            <a:r>
              <a:rPr kumimoji="1" lang="en-US" altLang="ko-KR" dirty="0"/>
              <a:t>Run the ROOT</a:t>
            </a:r>
            <a:r>
              <a:rPr kumimoji="1" lang="ko-KR" altLang="en-US" dirty="0"/>
              <a:t> </a:t>
            </a:r>
            <a:r>
              <a:rPr kumimoji="1" lang="en-US" altLang="ko-KR" dirty="0"/>
              <a:t>: &gt; root</a:t>
            </a:r>
          </a:p>
          <a:p>
            <a:pPr lvl="1"/>
            <a:r>
              <a:rPr kumimoji="1" lang="en-US" altLang="ko-KR" dirty="0"/>
              <a:t>Run the ROOT</a:t>
            </a:r>
            <a:r>
              <a:rPr kumimoji="1" lang="ko-KR" altLang="en-US" dirty="0"/>
              <a:t> </a:t>
            </a:r>
            <a:r>
              <a:rPr kumimoji="1" lang="en-GB" altLang="ko-KR" dirty="0"/>
              <a:t>macro</a:t>
            </a:r>
            <a:endParaRPr kumimoji="1" lang="en-US" altLang="ko-KR" dirty="0"/>
          </a:p>
          <a:p>
            <a:pPr lvl="2"/>
            <a:r>
              <a:rPr kumimoji="1" lang="en-US" altLang="ko-KR" dirty="0"/>
              <a:t>&gt; .L macros/</a:t>
            </a:r>
            <a:r>
              <a:rPr kumimoji="1" lang="en-US" altLang="ko-KR" dirty="0" err="1"/>
              <a:t>gamma.C</a:t>
            </a:r>
            <a:endParaRPr kumimoji="1" lang="en-US" altLang="ko-KR" dirty="0"/>
          </a:p>
          <a:p>
            <a:pPr lvl="2"/>
            <a:r>
              <a:rPr kumimoji="1" lang="en-US" altLang="ko-KR" dirty="0"/>
              <a:t>&gt; </a:t>
            </a:r>
            <a:r>
              <a:rPr kumimoji="1" lang="en-US" altLang="ko-KR" dirty="0" err="1"/>
              <a:t>atrest</a:t>
            </a:r>
            <a:r>
              <a:rPr kumimoji="1" lang="en-US" altLang="ko-KR" dirty="0"/>
              <a:t>()</a:t>
            </a:r>
          </a:p>
          <a:p>
            <a:endParaRPr kumimoji="1" lang="ko-Kore-KR" altLang="en-US" dirty="0"/>
          </a:p>
        </p:txBody>
      </p:sp>
    </p:spTree>
    <p:extLst>
      <p:ext uri="{BB962C8B-B14F-4D97-AF65-F5344CB8AC3E}">
        <p14:creationId xmlns:p14="http://schemas.microsoft.com/office/powerpoint/2010/main" val="740160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7"/>
            <a:ext cx="10515600" cy="1325563"/>
          </a:xfrm>
        </p:spPr>
        <p:txBody>
          <a:bodyPr anchor="ctr">
            <a:normAutofit/>
          </a:bodyPr>
          <a:lstStyle/>
          <a:p>
            <a:r>
              <a:rPr lang="en-US" altLang="ko-KR" dirty="0"/>
              <a:t>Homework #1</a:t>
            </a:r>
            <a:endParaRPr lang="ko-KR" altLang="en-US" dirty="0"/>
          </a:p>
        </p:txBody>
      </p:sp>
      <p:graphicFrame>
        <p:nvGraphicFramePr>
          <p:cNvPr id="6" name="내용 개체 틀 2">
            <a:extLst>
              <a:ext uri="{FF2B5EF4-FFF2-40B4-BE49-F238E27FC236}">
                <a16:creationId xmlns:a16="http://schemas.microsoft.com/office/drawing/2014/main" id="{6B294CFD-83DB-855F-F260-B0234A74D783}"/>
              </a:ext>
            </a:extLst>
          </p:cNvPr>
          <p:cNvGraphicFramePr>
            <a:graphicFrameLocks noGrp="1"/>
          </p:cNvGraphicFramePr>
          <p:nvPr>
            <p:ph idx="1"/>
            <p:extLst>
              <p:ext uri="{D42A27DB-BD31-4B8C-83A1-F6EECF244321}">
                <p14:modId xmlns:p14="http://schemas.microsoft.com/office/powerpoint/2010/main" val="312227528"/>
              </p:ext>
            </p:extLst>
          </p:nvPr>
        </p:nvGraphicFramePr>
        <p:xfrm>
          <a:off x="921328" y="1690689"/>
          <a:ext cx="10515600" cy="4802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B3A44E16-DFB5-7231-4166-C23243A28585}"/>
              </a:ext>
            </a:extLst>
          </p:cNvPr>
          <p:cNvSpPr txBox="1"/>
          <p:nvPr/>
        </p:nvSpPr>
        <p:spPr>
          <a:xfrm>
            <a:off x="5618660" y="1136693"/>
            <a:ext cx="6098344" cy="369332"/>
          </a:xfrm>
          <a:prstGeom prst="rect">
            <a:avLst/>
          </a:prstGeom>
          <a:noFill/>
        </p:spPr>
        <p:txBody>
          <a:bodyPr wrap="square">
            <a:spAutoFit/>
          </a:bodyPr>
          <a:lstStyle/>
          <a:p>
            <a:pPr lvl="0" algn="r"/>
            <a:r>
              <a:rPr kumimoji="1" lang="en-GB" altLang="ko-Kore-KR" sz="1800" dirty="0">
                <a:hlinkClick r:id="rId7"/>
              </a:rPr>
              <a:t>https://www.nature.com/articles/nature09048</a:t>
            </a:r>
            <a:endParaRPr lang="en-US" altLang="ko-Kore-KR" sz="1800" dirty="0"/>
          </a:p>
        </p:txBody>
      </p:sp>
    </p:spTree>
    <p:extLst>
      <p:ext uri="{BB962C8B-B14F-4D97-AF65-F5344CB8AC3E}">
        <p14:creationId xmlns:p14="http://schemas.microsoft.com/office/powerpoint/2010/main" val="3170981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7"/>
            <a:ext cx="10515600" cy="1325563"/>
          </a:xfrm>
        </p:spPr>
        <p:txBody>
          <a:bodyPr anchor="ctr">
            <a:normAutofit/>
          </a:bodyPr>
          <a:lstStyle/>
          <a:p>
            <a:r>
              <a:rPr lang="en-US" altLang="ko-KR" dirty="0"/>
              <a:t>Homework #2</a:t>
            </a:r>
            <a:endParaRPr lang="ko-KR" altLang="en-US" dirty="0"/>
          </a:p>
        </p:txBody>
      </p:sp>
      <p:graphicFrame>
        <p:nvGraphicFramePr>
          <p:cNvPr id="6" name="내용 개체 틀 2">
            <a:extLst>
              <a:ext uri="{FF2B5EF4-FFF2-40B4-BE49-F238E27FC236}">
                <a16:creationId xmlns:a16="http://schemas.microsoft.com/office/drawing/2014/main" id="{63CDD8E4-9D62-9F0B-7534-8ABC45E68D52}"/>
              </a:ext>
            </a:extLst>
          </p:cNvPr>
          <p:cNvGraphicFramePr>
            <a:graphicFrameLocks noGrp="1"/>
          </p:cNvGraphicFramePr>
          <p:nvPr>
            <p:ph idx="1"/>
            <p:extLst>
              <p:ext uri="{D42A27DB-BD31-4B8C-83A1-F6EECF244321}">
                <p14:modId xmlns:p14="http://schemas.microsoft.com/office/powerpoint/2010/main" val="1171010701"/>
              </p:ext>
            </p:extLst>
          </p:nvPr>
        </p:nvGraphicFramePr>
        <p:xfrm>
          <a:off x="921328" y="184785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2583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7"/>
            <a:ext cx="10515600" cy="1325563"/>
          </a:xfrm>
        </p:spPr>
        <p:txBody>
          <a:bodyPr anchor="ctr">
            <a:normAutofit/>
          </a:bodyPr>
          <a:lstStyle/>
          <a:p>
            <a:r>
              <a:rPr lang="en-US" altLang="ko-KR" dirty="0"/>
              <a:t>Homework #3</a:t>
            </a:r>
            <a:endParaRPr lang="ko-KR" altLang="en-US" dirty="0"/>
          </a:p>
        </p:txBody>
      </p:sp>
      <p:graphicFrame>
        <p:nvGraphicFramePr>
          <p:cNvPr id="6" name="내용 개체 틀 2">
            <a:extLst>
              <a:ext uri="{FF2B5EF4-FFF2-40B4-BE49-F238E27FC236}">
                <a16:creationId xmlns:a16="http://schemas.microsoft.com/office/drawing/2014/main" id="{712AACC0-C510-3ECD-BD85-A51EB068109A}"/>
              </a:ext>
            </a:extLst>
          </p:cNvPr>
          <p:cNvGraphicFramePr>
            <a:graphicFrameLocks noGrp="1"/>
          </p:cNvGraphicFramePr>
          <p:nvPr>
            <p:ph idx="1"/>
            <p:extLst>
              <p:ext uri="{D42A27DB-BD31-4B8C-83A1-F6EECF244321}">
                <p14:modId xmlns:p14="http://schemas.microsoft.com/office/powerpoint/2010/main" val="2770859429"/>
              </p:ext>
            </p:extLst>
          </p:nvPr>
        </p:nvGraphicFramePr>
        <p:xfrm>
          <a:off x="921328" y="184785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429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E56FDF-F264-4729-A23A-DCD9EC89F621}"/>
              </a:ext>
            </a:extLst>
          </p:cNvPr>
          <p:cNvSpPr>
            <a:spLocks noGrp="1"/>
          </p:cNvSpPr>
          <p:nvPr>
            <p:ph type="title"/>
          </p:nvPr>
        </p:nvSpPr>
        <p:spPr/>
        <p:txBody>
          <a:bodyPr/>
          <a:lstStyle/>
          <a:p>
            <a:r>
              <a:rPr lang="en-US" altLang="ko-KR" dirty="0"/>
              <a:t>Geant4 </a:t>
            </a:r>
            <a:endParaRPr lang="ko-KR" altLang="en-US" dirty="0"/>
          </a:p>
        </p:txBody>
      </p:sp>
      <p:sp>
        <p:nvSpPr>
          <p:cNvPr id="3" name="내용 개체 틀 2">
            <a:extLst>
              <a:ext uri="{FF2B5EF4-FFF2-40B4-BE49-F238E27FC236}">
                <a16:creationId xmlns:a16="http://schemas.microsoft.com/office/drawing/2014/main" id="{25DFFF61-D9B3-48B6-BD80-4A49C7615826}"/>
              </a:ext>
            </a:extLst>
          </p:cNvPr>
          <p:cNvSpPr>
            <a:spLocks noGrp="1"/>
          </p:cNvSpPr>
          <p:nvPr>
            <p:ph idx="1"/>
          </p:nvPr>
        </p:nvSpPr>
        <p:spPr>
          <a:xfrm>
            <a:off x="921328" y="1927225"/>
            <a:ext cx="7613072" cy="4829175"/>
          </a:xfrm>
        </p:spPr>
        <p:txBody>
          <a:bodyPr>
            <a:normAutofit fontScale="70000" lnSpcReduction="20000"/>
          </a:bodyPr>
          <a:lstStyle/>
          <a:p>
            <a:pPr>
              <a:lnSpc>
                <a:spcPct val="120000"/>
              </a:lnSpc>
            </a:pPr>
            <a:r>
              <a:rPr lang="en-GB" altLang="ko-KR" i="1" dirty="0"/>
              <a:t>Geant4 is a toolkit to create simulations of the passage of particles or radiation through matter. Applications built on Geant4 can simulate any setup or detector and radiation source, and record chosen output of physical quantities due to source particles and secondaries interacting with the material of the setup.</a:t>
            </a:r>
            <a:r>
              <a:rPr lang="en-US" altLang="ko-KR" i="1" dirty="0"/>
              <a:t> </a:t>
            </a:r>
            <a:r>
              <a:rPr lang="en-US" altLang="ko-KR" dirty="0"/>
              <a:t>(cited from Geant4 </a:t>
            </a:r>
            <a:r>
              <a:rPr lang="en-GB" altLang="ko-KR" dirty="0"/>
              <a:t>homepage</a:t>
            </a:r>
            <a:r>
              <a:rPr lang="en-US" altLang="ko-KR" dirty="0"/>
              <a:t>)</a:t>
            </a:r>
          </a:p>
          <a:p>
            <a:pPr latinLnBrk="0">
              <a:lnSpc>
                <a:spcPct val="120000"/>
              </a:lnSpc>
            </a:pPr>
            <a:r>
              <a:rPr lang="en-GB" altLang="ko-KR" dirty="0"/>
              <a:t>Scientific libraries based on C++ to enable simulations of particle physics, nuclear physics experiment</a:t>
            </a:r>
            <a:endParaRPr lang="ko-KR" altLang="ko-KR" dirty="0"/>
          </a:p>
          <a:p>
            <a:pPr lvl="1" latinLnBrk="0">
              <a:lnSpc>
                <a:spcPct val="120000"/>
              </a:lnSpc>
            </a:pPr>
            <a:r>
              <a:rPr lang="en-GB" altLang="ko-KR" dirty="0"/>
              <a:t>A software library: a pre-compiled binary</a:t>
            </a:r>
            <a:r>
              <a:rPr lang="en-US" altLang="ko-KR" dirty="0"/>
              <a:t> containing useful resources such as classes, subroutines and functions</a:t>
            </a:r>
            <a:r>
              <a:rPr lang="ko-KR" altLang="ko-KR" dirty="0"/>
              <a:t> </a:t>
            </a:r>
            <a:r>
              <a:rPr lang="en-GB" altLang="ko-KR" dirty="0">
                <a:sym typeface="Wingdings" panose="05000000000000000000" pitchFamily="2" charset="2"/>
              </a:rPr>
              <a:t> </a:t>
            </a:r>
            <a:r>
              <a:rPr lang="en-US" altLang="ko-KR" dirty="0">
                <a:sym typeface="Wingdings" panose="05000000000000000000" pitchFamily="2" charset="2"/>
              </a:rPr>
              <a:t>users can make their own program utilizing the resources</a:t>
            </a:r>
            <a:r>
              <a:rPr lang="en-US" altLang="ko-KR" dirty="0"/>
              <a:t>.</a:t>
            </a:r>
            <a:endParaRPr lang="ko-KR" altLang="ko-KR" dirty="0"/>
          </a:p>
          <a:p>
            <a:pPr latinLnBrk="0">
              <a:lnSpc>
                <a:spcPct val="120000"/>
              </a:lnSpc>
            </a:pPr>
            <a:r>
              <a:rPr lang="en-GB" altLang="ko-KR" dirty="0"/>
              <a:t>Open source </a:t>
            </a:r>
            <a:r>
              <a:rPr lang="en-GB" altLang="ko-KR" dirty="0">
                <a:sym typeface="Wingdings" panose="05000000000000000000" pitchFamily="2" charset="2"/>
              </a:rPr>
              <a:t> It is freely available for everyone. It can be modified and redistributed if necessary.</a:t>
            </a:r>
            <a:endParaRPr lang="ko-KR" altLang="ko-KR" dirty="0"/>
          </a:p>
        </p:txBody>
      </p:sp>
      <p:pic>
        <p:nvPicPr>
          <p:cNvPr id="4" name="그림 3" descr="https://knowledgetransfer.web.cern.ch/sites/default/files/styles/cern_image_gallery_large/public/images/technology/image/geant4.png?itok=W4N60aDt">
            <a:extLst>
              <a:ext uri="{FF2B5EF4-FFF2-40B4-BE49-F238E27FC236}">
                <a16:creationId xmlns:a16="http://schemas.microsoft.com/office/drawing/2014/main" id="{0B2907EB-DA86-4FA9-AA87-2AD023FB79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5550" y="1690690"/>
            <a:ext cx="2736850" cy="2385653"/>
          </a:xfrm>
          <a:prstGeom prst="rect">
            <a:avLst/>
          </a:prstGeom>
          <a:noFill/>
          <a:ln>
            <a:noFill/>
          </a:ln>
        </p:spPr>
      </p:pic>
      <p:pic>
        <p:nvPicPr>
          <p:cNvPr id="5" name="그림 4" descr="Geant4 visualisation of the simulated preclinical PET scanner&#10;The simulated scanner consisted of four rings of 10 mm cubic cadmium zinc telluride detector crystals (orange). The front faces of the crystals were located 49.1mm from the centre of the scanner. An industry standard NEMA-NU4 phantom was positioned in the centre of the simulated scanner. It consisted of a cylinder of PMMA (white) within which was embedded five capillaries (1-5-mm diameter) filled with a solution containing liquid water mixed with e⁺ source (blue). The simulated trajectories of 20 pairs of annihilation γ emanating from the phantom are shown by the green lines.">
            <a:extLst>
              <a:ext uri="{FF2B5EF4-FFF2-40B4-BE49-F238E27FC236}">
                <a16:creationId xmlns:a16="http://schemas.microsoft.com/office/drawing/2014/main" id="{F75B3783-4486-4C9F-BEE2-C7A7AAAD675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5551" y="4258007"/>
            <a:ext cx="2736849" cy="2388540"/>
          </a:xfrm>
          <a:prstGeom prst="rect">
            <a:avLst/>
          </a:prstGeom>
          <a:noFill/>
          <a:ln>
            <a:noFill/>
          </a:ln>
        </p:spPr>
      </p:pic>
      <p:pic>
        <p:nvPicPr>
          <p:cNvPr id="6" name="그림 5" descr="https://geant4.web.cern.ch/assets/logo/g4logo-web.png">
            <a:extLst>
              <a:ext uri="{FF2B5EF4-FFF2-40B4-BE49-F238E27FC236}">
                <a16:creationId xmlns:a16="http://schemas.microsoft.com/office/drawing/2014/main" id="{3291AFCF-2822-478E-8BA8-A9B6B70964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898920" y="218410"/>
            <a:ext cx="3635480" cy="1212069"/>
          </a:xfrm>
          <a:prstGeom prst="rect">
            <a:avLst/>
          </a:prstGeom>
          <a:noFill/>
          <a:ln>
            <a:noFill/>
          </a:ln>
        </p:spPr>
      </p:pic>
    </p:spTree>
    <p:extLst>
      <p:ext uri="{BB962C8B-B14F-4D97-AF65-F5344CB8AC3E}">
        <p14:creationId xmlns:p14="http://schemas.microsoft.com/office/powerpoint/2010/main" val="385944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1E6F384-59C8-444C-BB3B-83578546E3D7}"/>
              </a:ext>
            </a:extLst>
          </p:cNvPr>
          <p:cNvSpPr>
            <a:spLocks noGrp="1"/>
          </p:cNvSpPr>
          <p:nvPr>
            <p:ph type="title"/>
          </p:nvPr>
        </p:nvSpPr>
        <p:spPr/>
        <p:txBody>
          <a:bodyPr/>
          <a:lstStyle/>
          <a:p>
            <a:r>
              <a:rPr lang="en-US" altLang="ko-KR" dirty="0" err="1"/>
              <a:t>NPTool</a:t>
            </a:r>
            <a:endParaRPr lang="ko-KR" altLang="en-US" dirty="0"/>
          </a:p>
        </p:txBody>
      </p:sp>
      <p:sp>
        <p:nvSpPr>
          <p:cNvPr id="3" name="내용 개체 틀 2">
            <a:extLst>
              <a:ext uri="{FF2B5EF4-FFF2-40B4-BE49-F238E27FC236}">
                <a16:creationId xmlns:a16="http://schemas.microsoft.com/office/drawing/2014/main" id="{22D197AF-F04C-47EA-ABA7-81752AEAE884}"/>
              </a:ext>
            </a:extLst>
          </p:cNvPr>
          <p:cNvSpPr>
            <a:spLocks noGrp="1"/>
          </p:cNvSpPr>
          <p:nvPr>
            <p:ph idx="1"/>
          </p:nvPr>
        </p:nvSpPr>
        <p:spPr>
          <a:xfrm>
            <a:off x="921328" y="1847852"/>
            <a:ext cx="8036405" cy="4781548"/>
          </a:xfrm>
        </p:spPr>
        <p:txBody>
          <a:bodyPr>
            <a:normAutofit fontScale="70000" lnSpcReduction="20000"/>
          </a:bodyPr>
          <a:lstStyle/>
          <a:p>
            <a:pPr>
              <a:lnSpc>
                <a:spcPct val="120000"/>
              </a:lnSpc>
            </a:pPr>
            <a:r>
              <a:rPr lang="en-GB" altLang="ko-KR" i="1" dirty="0" err="1"/>
              <a:t>NPTool</a:t>
            </a:r>
            <a:r>
              <a:rPr lang="en-GB" altLang="ko-KR" i="1" dirty="0"/>
              <a:t>, which stands for Nuclear Physics Tool, is an open source and freely distributed data analysis and Monte Carlo simulation package for low-energy nuclear physics experiments. The </a:t>
            </a:r>
            <a:r>
              <a:rPr lang="en-GB" altLang="ko-KR" i="1" dirty="0" err="1"/>
              <a:t>NPTool</a:t>
            </a:r>
            <a:r>
              <a:rPr lang="en-GB" altLang="ko-KR" i="1" dirty="0"/>
              <a:t> package aims to offer a unified framework for preparing and analysing complex experiments, making an efficient use of Geant4 and ROOT toolkits. </a:t>
            </a:r>
            <a:r>
              <a:rPr lang="en-GB" altLang="ko-KR" dirty="0"/>
              <a:t>(cited from </a:t>
            </a:r>
            <a:r>
              <a:rPr lang="en-GB" altLang="ko-KR" dirty="0" err="1"/>
              <a:t>NPTools</a:t>
            </a:r>
            <a:r>
              <a:rPr lang="en-GB" altLang="ko-KR" dirty="0"/>
              <a:t> </a:t>
            </a:r>
            <a:r>
              <a:rPr lang="en-GB" altLang="ko-KR" dirty="0" err="1"/>
              <a:t>github</a:t>
            </a:r>
            <a:r>
              <a:rPr lang="en-GB" altLang="ko-KR" dirty="0"/>
              <a:t>)</a:t>
            </a:r>
            <a:endParaRPr lang="en-US" altLang="ko-KR" dirty="0"/>
          </a:p>
          <a:p>
            <a:pPr>
              <a:lnSpc>
                <a:spcPct val="120000"/>
              </a:lnSpc>
            </a:pPr>
            <a:r>
              <a:rPr lang="en-GB" altLang="ko-KR" dirty="0"/>
              <a:t>It is a scientific library running with Geant4 and ROOT libraries for nuclear physics experiment simulations. </a:t>
            </a:r>
            <a:endParaRPr lang="ko-KR" altLang="ko-KR" dirty="0"/>
          </a:p>
          <a:p>
            <a:pPr lvl="1" latinLnBrk="0">
              <a:lnSpc>
                <a:spcPct val="120000"/>
              </a:lnSpc>
            </a:pPr>
            <a:r>
              <a:rPr lang="en-US" altLang="ko-KR" dirty="0"/>
              <a:t>It contains many libraries of nuclear reaction process and detector configuration connected with Geant4</a:t>
            </a:r>
            <a:r>
              <a:rPr lang="en-GB" altLang="ko-KR" dirty="0"/>
              <a:t>. </a:t>
            </a:r>
            <a:endParaRPr lang="ko-KR" altLang="ko-KR" dirty="0"/>
          </a:p>
          <a:p>
            <a:pPr lvl="1" latinLnBrk="0">
              <a:lnSpc>
                <a:spcPct val="120000"/>
              </a:lnSpc>
            </a:pPr>
            <a:r>
              <a:rPr lang="en-US" altLang="ko-KR" dirty="0"/>
              <a:t>The simulation can be performed by running commands such as </a:t>
            </a:r>
            <a:r>
              <a:rPr lang="en-US" altLang="ko-KR" dirty="0" err="1"/>
              <a:t>npsimulation</a:t>
            </a:r>
            <a:r>
              <a:rPr lang="en-US" altLang="ko-KR" dirty="0"/>
              <a:t> or </a:t>
            </a:r>
            <a:r>
              <a:rPr lang="en-US" altLang="ko-KR" dirty="0" err="1"/>
              <a:t>npanalysis</a:t>
            </a:r>
            <a:r>
              <a:rPr lang="en-US" altLang="ko-KR" dirty="0"/>
              <a:t>.</a:t>
            </a:r>
            <a:endParaRPr lang="ko-KR" altLang="ko-KR" dirty="0"/>
          </a:p>
          <a:p>
            <a:pPr lvl="1" latinLnBrk="0">
              <a:lnSpc>
                <a:spcPct val="120000"/>
              </a:lnSpc>
            </a:pPr>
            <a:r>
              <a:rPr lang="en-GB" altLang="ko-KR" dirty="0"/>
              <a:t>Users can add additional detectors or reactions if necessary.</a:t>
            </a:r>
            <a:endParaRPr lang="ko-KR" altLang="ko-KR" dirty="0"/>
          </a:p>
          <a:p>
            <a:pPr>
              <a:lnSpc>
                <a:spcPct val="120000"/>
              </a:lnSpc>
            </a:pPr>
            <a:endParaRPr lang="ko-KR" altLang="en-US" i="1" dirty="0"/>
          </a:p>
        </p:txBody>
      </p:sp>
      <p:pic>
        <p:nvPicPr>
          <p:cNvPr id="4" name="그림 3" descr="https://nptool.in2p3.fr/wp-content/uploads/2021/07/cropped-nptoolLogo.png">
            <a:extLst>
              <a:ext uri="{FF2B5EF4-FFF2-40B4-BE49-F238E27FC236}">
                <a16:creationId xmlns:a16="http://schemas.microsoft.com/office/drawing/2014/main" id="{5FFA871C-D41F-45BF-83B0-9727BC78EBE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0467" y="135998"/>
            <a:ext cx="1554692" cy="1554692"/>
          </a:xfrm>
          <a:prstGeom prst="rect">
            <a:avLst/>
          </a:prstGeom>
          <a:noFill/>
          <a:ln>
            <a:noFill/>
          </a:ln>
        </p:spPr>
      </p:pic>
      <p:pic>
        <p:nvPicPr>
          <p:cNvPr id="5" name="그림 4">
            <a:extLst>
              <a:ext uri="{FF2B5EF4-FFF2-40B4-BE49-F238E27FC236}">
                <a16:creationId xmlns:a16="http://schemas.microsoft.com/office/drawing/2014/main" id="{798CD774-6727-4AD7-9495-6FCF0E8E65D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7138" y="1890217"/>
            <a:ext cx="2538461" cy="2121084"/>
          </a:xfrm>
          <a:prstGeom prst="rect">
            <a:avLst/>
          </a:prstGeom>
          <a:noFill/>
        </p:spPr>
      </p:pic>
      <p:pic>
        <p:nvPicPr>
          <p:cNvPr id="6" name="그림 5">
            <a:extLst>
              <a:ext uri="{FF2B5EF4-FFF2-40B4-BE49-F238E27FC236}">
                <a16:creationId xmlns:a16="http://schemas.microsoft.com/office/drawing/2014/main" id="{C66A6D3A-47EC-4C14-AD21-333A48254EF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8182" y="4233334"/>
            <a:ext cx="2783384" cy="2259540"/>
          </a:xfrm>
          <a:prstGeom prst="rect">
            <a:avLst/>
          </a:prstGeom>
          <a:noFill/>
        </p:spPr>
      </p:pic>
    </p:spTree>
    <p:extLst>
      <p:ext uri="{BB962C8B-B14F-4D97-AF65-F5344CB8AC3E}">
        <p14:creationId xmlns:p14="http://schemas.microsoft.com/office/powerpoint/2010/main" val="182242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02FE1FC-D662-4B84-BE5B-C059598EB670}"/>
              </a:ext>
            </a:extLst>
          </p:cNvPr>
          <p:cNvSpPr>
            <a:spLocks noGrp="1"/>
          </p:cNvSpPr>
          <p:nvPr>
            <p:ph type="title"/>
          </p:nvPr>
        </p:nvSpPr>
        <p:spPr/>
        <p:txBody>
          <a:bodyPr/>
          <a:lstStyle/>
          <a:p>
            <a:r>
              <a:rPr lang="en-US" altLang="ko-KR" dirty="0"/>
              <a:t>ROOT </a:t>
            </a:r>
            <a:endParaRPr lang="ko-KR" altLang="en-US" dirty="0"/>
          </a:p>
        </p:txBody>
      </p:sp>
      <p:sp>
        <p:nvSpPr>
          <p:cNvPr id="3" name="내용 개체 틀 2">
            <a:extLst>
              <a:ext uri="{FF2B5EF4-FFF2-40B4-BE49-F238E27FC236}">
                <a16:creationId xmlns:a16="http://schemas.microsoft.com/office/drawing/2014/main" id="{20B38741-16BA-4210-A96E-786BD5D6A263}"/>
              </a:ext>
            </a:extLst>
          </p:cNvPr>
          <p:cNvSpPr>
            <a:spLocks noGrp="1"/>
          </p:cNvSpPr>
          <p:nvPr>
            <p:ph idx="1"/>
          </p:nvPr>
        </p:nvSpPr>
        <p:spPr>
          <a:xfrm>
            <a:off x="921327" y="1847851"/>
            <a:ext cx="6588605" cy="4840816"/>
          </a:xfrm>
        </p:spPr>
        <p:txBody>
          <a:bodyPr>
            <a:normAutofit fontScale="62500" lnSpcReduction="20000"/>
          </a:bodyPr>
          <a:lstStyle/>
          <a:p>
            <a:pPr latinLnBrk="0">
              <a:lnSpc>
                <a:spcPct val="120000"/>
              </a:lnSpc>
            </a:pPr>
            <a:r>
              <a:rPr lang="en-GB" altLang="ko-KR" i="1" dirty="0"/>
              <a:t>ROOT is a framework for data processing, born at CERN, at the heart of the research on high-energy physics. Every day, thousands of physicists use ROOT applications to analyse their data or to perform simulations.</a:t>
            </a:r>
            <a:br>
              <a:rPr lang="en-US" altLang="ko-KR" dirty="0"/>
            </a:br>
            <a:r>
              <a:rPr lang="en-US" altLang="ko-KR" dirty="0"/>
              <a:t>(cited from </a:t>
            </a:r>
            <a:r>
              <a:rPr lang="en-US" altLang="ko-KR" u="sng" dirty="0">
                <a:hlinkClick r:id="rId2"/>
              </a:rPr>
              <a:t>https://root.cern/about/</a:t>
            </a:r>
            <a:r>
              <a:rPr lang="en-US" altLang="ko-KR" dirty="0"/>
              <a:t>)</a:t>
            </a:r>
            <a:endParaRPr lang="ko-KR" altLang="ko-KR" dirty="0"/>
          </a:p>
          <a:p>
            <a:pPr latinLnBrk="0">
              <a:lnSpc>
                <a:spcPct val="120000"/>
              </a:lnSpc>
            </a:pPr>
            <a:r>
              <a:rPr lang="en-US" altLang="ko-KR" dirty="0"/>
              <a:t>Data analysis framework and library based on C++</a:t>
            </a:r>
            <a:endParaRPr lang="ko-KR" altLang="ko-KR" dirty="0"/>
          </a:p>
          <a:p>
            <a:pPr latinLnBrk="0">
              <a:lnSpc>
                <a:spcPct val="120000"/>
              </a:lnSpc>
            </a:pPr>
            <a:r>
              <a:rPr lang="en-GB" altLang="ko-KR" dirty="0"/>
              <a:t>It provides a data structure, the tree, that is extremely powerful for fast access of huge amounts of data - orders of magnitude faster than accessing a normal file.</a:t>
            </a:r>
          </a:p>
          <a:p>
            <a:pPr latinLnBrk="0">
              <a:lnSpc>
                <a:spcPct val="120000"/>
              </a:lnSpc>
            </a:pPr>
            <a:r>
              <a:rPr lang="en-GB" altLang="ko-KR" dirty="0"/>
              <a:t>It also provides analysis tools and many plots (e.g., graph or histogram)</a:t>
            </a:r>
            <a:endParaRPr lang="ko-KR" altLang="ko-KR" dirty="0"/>
          </a:p>
          <a:p>
            <a:pPr latinLnBrk="0">
              <a:lnSpc>
                <a:spcPct val="120000"/>
              </a:lnSpc>
            </a:pPr>
            <a:r>
              <a:rPr lang="en-US" altLang="ko-KR" dirty="0"/>
              <a:t>Geant4, </a:t>
            </a:r>
            <a:r>
              <a:rPr lang="en-US" altLang="ko-KR" dirty="0" err="1"/>
              <a:t>NPTool</a:t>
            </a:r>
            <a:r>
              <a:rPr lang="en-US" altLang="ko-KR" dirty="0"/>
              <a:t> can save simulation results with ROOT data structure to perform further analysis</a:t>
            </a:r>
            <a:r>
              <a:rPr lang="en-GB" altLang="ko-KR" dirty="0"/>
              <a:t>.</a:t>
            </a:r>
            <a:endParaRPr lang="ko-KR" altLang="ko-KR" dirty="0"/>
          </a:p>
        </p:txBody>
      </p:sp>
      <p:pic>
        <p:nvPicPr>
          <p:cNvPr id="4" name="그림 3" descr="Big data takes ROOT">
            <a:extLst>
              <a:ext uri="{FF2B5EF4-FFF2-40B4-BE49-F238E27FC236}">
                <a16:creationId xmlns:a16="http://schemas.microsoft.com/office/drawing/2014/main" id="{B457B3F2-0629-4FC7-8BEA-CDBC2702B29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5827" y="956652"/>
            <a:ext cx="4008017" cy="2718750"/>
          </a:xfrm>
          <a:prstGeom prst="rect">
            <a:avLst/>
          </a:prstGeom>
          <a:noFill/>
          <a:ln>
            <a:noFill/>
          </a:ln>
        </p:spPr>
      </p:pic>
      <p:pic>
        <p:nvPicPr>
          <p:cNvPr id="5" name="그림 4" descr="CMS ROOT plot.png">
            <a:extLst>
              <a:ext uri="{FF2B5EF4-FFF2-40B4-BE49-F238E27FC236}">
                <a16:creationId xmlns:a16="http://schemas.microsoft.com/office/drawing/2014/main" id="{9EAC646F-DEDB-4F7D-86FB-D2836A95325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0020" y="3688522"/>
            <a:ext cx="3080653" cy="3049869"/>
          </a:xfrm>
          <a:prstGeom prst="rect">
            <a:avLst/>
          </a:prstGeom>
          <a:noFill/>
          <a:ln>
            <a:noFill/>
          </a:ln>
        </p:spPr>
      </p:pic>
      <p:pic>
        <p:nvPicPr>
          <p:cNvPr id="6" name="그림 5" descr="ROOTUsersGuide">
            <a:extLst>
              <a:ext uri="{FF2B5EF4-FFF2-40B4-BE49-F238E27FC236}">
                <a16:creationId xmlns:a16="http://schemas.microsoft.com/office/drawing/2014/main" id="{CF33F794-8D2A-4C2D-A540-CB4599D28A7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5023" y="433842"/>
            <a:ext cx="3130760" cy="890286"/>
          </a:xfrm>
          <a:prstGeom prst="rect">
            <a:avLst/>
          </a:prstGeom>
          <a:noFill/>
          <a:ln>
            <a:noFill/>
          </a:ln>
        </p:spPr>
      </p:pic>
    </p:spTree>
    <p:extLst>
      <p:ext uri="{BB962C8B-B14F-4D97-AF65-F5344CB8AC3E}">
        <p14:creationId xmlns:p14="http://schemas.microsoft.com/office/powerpoint/2010/main" val="302008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GB" altLang="ko-KR" dirty="0"/>
              <a:t>Preparation of tutorials</a:t>
            </a:r>
            <a:endParaRPr lang="ko-KR" altLang="en-US" dirty="0"/>
          </a:p>
        </p:txBody>
      </p:sp>
      <p:sp>
        <p:nvSpPr>
          <p:cNvPr id="3" name="텍스트 개체 틀 2"/>
          <p:cNvSpPr>
            <a:spLocks noGrp="1"/>
          </p:cNvSpPr>
          <p:nvPr>
            <p:ph type="body" idx="1"/>
          </p:nvPr>
        </p:nvSpPr>
        <p:spPr/>
        <p:txBody>
          <a:bodyPr/>
          <a:lstStyle/>
          <a:p>
            <a:r>
              <a:rPr lang="en-US" altLang="ko-KR" dirty="0"/>
              <a:t>Installing Docker &amp; How to use Docker</a:t>
            </a:r>
            <a:endParaRPr lang="ko-KR" altLang="en-US" dirty="0"/>
          </a:p>
        </p:txBody>
      </p:sp>
    </p:spTree>
    <p:extLst>
      <p:ext uri="{BB962C8B-B14F-4D97-AF65-F5344CB8AC3E}">
        <p14:creationId xmlns:p14="http://schemas.microsoft.com/office/powerpoint/2010/main" val="1214305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0DF5F93-9659-F6DB-3781-3F2E85C5EF07}"/>
              </a:ext>
            </a:extLst>
          </p:cNvPr>
          <p:cNvSpPr>
            <a:spLocks noGrp="1"/>
          </p:cNvSpPr>
          <p:nvPr>
            <p:ph type="title"/>
          </p:nvPr>
        </p:nvSpPr>
        <p:spPr/>
        <p:txBody>
          <a:bodyPr/>
          <a:lstStyle/>
          <a:p>
            <a:r>
              <a:rPr kumimoji="1" lang="en-US" altLang="ko-Kore-KR" dirty="0"/>
              <a:t>Docker</a:t>
            </a:r>
            <a:endParaRPr kumimoji="1" lang="ko-Kore-KR" altLang="en-US" dirty="0"/>
          </a:p>
        </p:txBody>
      </p:sp>
      <p:sp>
        <p:nvSpPr>
          <p:cNvPr id="3" name="내용 개체 틀 2">
            <a:extLst>
              <a:ext uri="{FF2B5EF4-FFF2-40B4-BE49-F238E27FC236}">
                <a16:creationId xmlns:a16="http://schemas.microsoft.com/office/drawing/2014/main" id="{E98631CB-7AE4-CD89-CC00-A15AFBF4722B}"/>
              </a:ext>
            </a:extLst>
          </p:cNvPr>
          <p:cNvSpPr>
            <a:spLocks noGrp="1"/>
          </p:cNvSpPr>
          <p:nvPr>
            <p:ph idx="1"/>
          </p:nvPr>
        </p:nvSpPr>
        <p:spPr/>
        <p:txBody>
          <a:bodyPr>
            <a:normAutofit/>
          </a:bodyPr>
          <a:lstStyle/>
          <a:p>
            <a:r>
              <a:rPr lang="en-US" altLang="ko-Kore-KR" dirty="0"/>
              <a:t>A</a:t>
            </a:r>
            <a:r>
              <a:rPr lang="en-US" altLang="ko-Kore-KR" b="0" i="0" u="none" strike="noStrike" dirty="0">
                <a:effectLst/>
              </a:rPr>
              <a:t> platform and a tool that simplifies the process of developing, deploying, and managing applications</a:t>
            </a:r>
          </a:p>
          <a:p>
            <a:r>
              <a:rPr lang="en-US" altLang="ko-Kore-KR" dirty="0"/>
              <a:t>Using </a:t>
            </a:r>
            <a:r>
              <a:rPr lang="en-US" altLang="ko-Kore-KR" b="1" dirty="0"/>
              <a:t>Container</a:t>
            </a:r>
          </a:p>
          <a:p>
            <a:pPr lvl="1"/>
            <a:r>
              <a:rPr lang="en-US" altLang="ko-Kore-KR" i="0" u="none" strike="noStrike" dirty="0">
                <a:effectLst/>
              </a:rPr>
              <a:t>containerization</a:t>
            </a:r>
            <a:r>
              <a:rPr lang="en-US" altLang="ko-Kore-KR" b="0" i="0" u="none" strike="noStrike" dirty="0">
                <a:effectLst/>
              </a:rPr>
              <a:t> technology to package an application and its dependencies into a standardized unit </a:t>
            </a:r>
          </a:p>
          <a:p>
            <a:pPr lvl="1"/>
            <a:r>
              <a:rPr lang="en-US" altLang="ko-Kore-KR" b="0" i="0" u="none" strike="noStrike" dirty="0">
                <a:effectLst/>
              </a:rPr>
              <a:t>isolated environments that can run consistently across different systems, making it easier to manage and deploy software</a:t>
            </a:r>
          </a:p>
          <a:p>
            <a:r>
              <a:rPr lang="en-US" altLang="ko-Kore-KR" b="0" i="0" u="none" strike="noStrike" dirty="0">
                <a:effectLst/>
              </a:rPr>
              <a:t>Docker simplifies the development and deployment of applications by providing a </a:t>
            </a:r>
            <a:r>
              <a:rPr lang="en-US" altLang="ko-Kore-KR" b="1" i="0" u="none" strike="noStrike" dirty="0">
                <a:effectLst/>
              </a:rPr>
              <a:t>consistent</a:t>
            </a:r>
            <a:r>
              <a:rPr lang="en-US" altLang="ko-Kore-KR" b="0" i="0" u="none" strike="noStrike" dirty="0">
                <a:effectLst/>
              </a:rPr>
              <a:t> and </a:t>
            </a:r>
            <a:r>
              <a:rPr lang="en-US" altLang="ko-Kore-KR" b="1" i="0" u="none" strike="noStrike" dirty="0">
                <a:effectLst/>
              </a:rPr>
              <a:t>reproducible</a:t>
            </a:r>
            <a:r>
              <a:rPr lang="en-US" altLang="ko-Kore-KR" b="0" i="0" u="none" strike="noStrike" dirty="0">
                <a:effectLst/>
              </a:rPr>
              <a:t> </a:t>
            </a:r>
            <a:r>
              <a:rPr lang="en-US" altLang="ko-Kore-KR" b="1" i="0" u="none" strike="noStrike" dirty="0">
                <a:effectLst/>
              </a:rPr>
              <a:t>environment</a:t>
            </a:r>
            <a:r>
              <a:rPr lang="en-US" altLang="ko-Kore-KR" b="0" i="0" u="none" strike="noStrike" dirty="0">
                <a:effectLst/>
              </a:rPr>
              <a:t>.</a:t>
            </a:r>
            <a:endParaRPr kumimoji="1" lang="ko-Kore-KR" altLang="en-US" dirty="0"/>
          </a:p>
        </p:txBody>
      </p:sp>
      <p:pic>
        <p:nvPicPr>
          <p:cNvPr id="5" name="그림 4" descr="클립아트, 창의성이(가) 표시된 사진&#10;&#10;자동 생성된 설명">
            <a:extLst>
              <a:ext uri="{FF2B5EF4-FFF2-40B4-BE49-F238E27FC236}">
                <a16:creationId xmlns:a16="http://schemas.microsoft.com/office/drawing/2014/main" id="{A56E20C4-8407-1774-A753-134CA1753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1970" y="272668"/>
            <a:ext cx="1915655" cy="1345312"/>
          </a:xfrm>
          <a:prstGeom prst="rect">
            <a:avLst/>
          </a:prstGeom>
        </p:spPr>
      </p:pic>
      <p:sp>
        <p:nvSpPr>
          <p:cNvPr id="6" name="TextBox 5">
            <a:extLst>
              <a:ext uri="{FF2B5EF4-FFF2-40B4-BE49-F238E27FC236}">
                <a16:creationId xmlns:a16="http://schemas.microsoft.com/office/drawing/2014/main" id="{8864E29F-8DC5-2249-89D8-F0EA2638F537}"/>
              </a:ext>
            </a:extLst>
          </p:cNvPr>
          <p:cNvSpPr txBox="1"/>
          <p:nvPr/>
        </p:nvSpPr>
        <p:spPr>
          <a:xfrm>
            <a:off x="4435365" y="5908098"/>
            <a:ext cx="7274315" cy="584775"/>
          </a:xfrm>
          <a:prstGeom prst="rect">
            <a:avLst/>
          </a:prstGeom>
          <a:noFill/>
        </p:spPr>
        <p:txBody>
          <a:bodyPr wrap="square" rtlCol="0">
            <a:spAutoFit/>
          </a:bodyPr>
          <a:lstStyle/>
          <a:p>
            <a:r>
              <a:rPr kumimoji="1" lang="en-US" altLang="ko-Kore-KR" sz="3200" b="1" dirty="0">
                <a:solidFill>
                  <a:srgbClr val="FF0000"/>
                </a:solidFill>
              </a:rPr>
              <a:t>We will use Docker in our practice!</a:t>
            </a:r>
            <a:endParaRPr kumimoji="1" lang="ko-Kore-KR" altLang="en-US" sz="3200" b="1" dirty="0">
              <a:solidFill>
                <a:srgbClr val="FF0000"/>
              </a:solidFill>
            </a:endParaRPr>
          </a:p>
        </p:txBody>
      </p:sp>
    </p:spTree>
    <p:extLst>
      <p:ext uri="{BB962C8B-B14F-4D97-AF65-F5344CB8AC3E}">
        <p14:creationId xmlns:p14="http://schemas.microsoft.com/office/powerpoint/2010/main" val="80881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24B897C-D4F4-5AB8-6E2A-A4FDD4AA40D0}"/>
              </a:ext>
            </a:extLst>
          </p:cNvPr>
          <p:cNvSpPr>
            <a:spLocks noGrp="1"/>
          </p:cNvSpPr>
          <p:nvPr>
            <p:ph type="title"/>
          </p:nvPr>
        </p:nvSpPr>
        <p:spPr/>
        <p:txBody>
          <a:bodyPr/>
          <a:lstStyle/>
          <a:p>
            <a:r>
              <a:rPr kumimoji="1" lang="en-US" altLang="ko-Kore-KR" dirty="0"/>
              <a:t>How to install Docker</a:t>
            </a:r>
            <a:endParaRPr kumimoji="1" lang="ko-Kore-KR" altLang="en-US" dirty="0"/>
          </a:p>
        </p:txBody>
      </p:sp>
      <p:sp>
        <p:nvSpPr>
          <p:cNvPr id="3" name="내용 개체 틀 2">
            <a:extLst>
              <a:ext uri="{FF2B5EF4-FFF2-40B4-BE49-F238E27FC236}">
                <a16:creationId xmlns:a16="http://schemas.microsoft.com/office/drawing/2014/main" id="{2FE4CEF7-ECA8-3E1D-DC38-D5FDA285486A}"/>
              </a:ext>
            </a:extLst>
          </p:cNvPr>
          <p:cNvSpPr>
            <a:spLocks noGrp="1"/>
          </p:cNvSpPr>
          <p:nvPr>
            <p:ph idx="1"/>
          </p:nvPr>
        </p:nvSpPr>
        <p:spPr>
          <a:xfrm>
            <a:off x="921328" y="1847851"/>
            <a:ext cx="4333844" cy="4957920"/>
          </a:xfrm>
        </p:spPr>
        <p:txBody>
          <a:bodyPr>
            <a:normAutofit lnSpcReduction="10000"/>
          </a:bodyPr>
          <a:lstStyle/>
          <a:p>
            <a:r>
              <a:rPr kumimoji="1" lang="en-US" altLang="ko-Kore-KR" dirty="0"/>
              <a:t>Docker website </a:t>
            </a:r>
          </a:p>
          <a:p>
            <a:pPr lvl="1"/>
            <a:r>
              <a:rPr kumimoji="1" lang="en-US" altLang="ko-Kore-KR" dirty="0">
                <a:hlinkClick r:id="rId2"/>
              </a:rPr>
              <a:t>https://www.docker.com</a:t>
            </a:r>
            <a:endParaRPr kumimoji="1" lang="en-US" altLang="ko-Kore-KR" dirty="0"/>
          </a:p>
          <a:p>
            <a:pPr lvl="1"/>
            <a:r>
              <a:rPr kumimoji="1" lang="en-US" altLang="ko-Kore-KR" dirty="0"/>
              <a:t>”Get started”</a:t>
            </a:r>
          </a:p>
          <a:p>
            <a:r>
              <a:rPr kumimoji="1" lang="en-US" altLang="ko-Kore-KR" dirty="0"/>
              <a:t>Download</a:t>
            </a:r>
          </a:p>
          <a:p>
            <a:pPr lvl="1"/>
            <a:r>
              <a:rPr kumimoji="1" lang="en-US" altLang="ko-Kore-KR" dirty="0"/>
              <a:t>Check your platform</a:t>
            </a:r>
          </a:p>
          <a:p>
            <a:pPr lvl="2"/>
            <a:r>
              <a:rPr kumimoji="1" lang="en-US" altLang="ko-Kore-KR" dirty="0"/>
              <a:t>Windows</a:t>
            </a:r>
          </a:p>
          <a:p>
            <a:pPr lvl="2"/>
            <a:r>
              <a:rPr kumimoji="1" lang="en-US" altLang="ko-Kore-KR" dirty="0"/>
              <a:t>Mac</a:t>
            </a:r>
          </a:p>
          <a:p>
            <a:pPr lvl="3"/>
            <a:r>
              <a:rPr kumimoji="1" lang="en-US" altLang="ko-Kore-KR" dirty="0"/>
              <a:t>Intel chip</a:t>
            </a:r>
          </a:p>
          <a:p>
            <a:pPr lvl="3"/>
            <a:r>
              <a:rPr kumimoji="1" lang="en-US" altLang="ko-Kore-KR" dirty="0"/>
              <a:t>Apple chip</a:t>
            </a:r>
          </a:p>
          <a:p>
            <a:pPr lvl="2"/>
            <a:r>
              <a:rPr kumimoji="1" lang="en-US" altLang="ko-Kore-KR" dirty="0"/>
              <a:t>Linux</a:t>
            </a:r>
          </a:p>
          <a:p>
            <a:r>
              <a:rPr kumimoji="1" lang="en-US" altLang="ko-Kore-KR" dirty="0"/>
              <a:t>Guide</a:t>
            </a:r>
          </a:p>
          <a:p>
            <a:pPr lvl="1"/>
            <a:r>
              <a:rPr kumimoji="1" lang="en-US" altLang="ko-Kore-KR" dirty="0"/>
              <a:t>“Learn how to install</a:t>
            </a:r>
            <a:br>
              <a:rPr kumimoji="1" lang="en-US" altLang="ko-Kore-KR" dirty="0"/>
            </a:br>
            <a:r>
              <a:rPr kumimoji="1" lang="en-US" altLang="ko-Kore-KR" dirty="0"/>
              <a:t>Docker”</a:t>
            </a:r>
          </a:p>
          <a:p>
            <a:endParaRPr kumimoji="1" lang="en-US" altLang="ko-Kore-KR" dirty="0"/>
          </a:p>
          <a:p>
            <a:endParaRPr kumimoji="1" lang="ko-Kore-KR" altLang="en-US" dirty="0"/>
          </a:p>
        </p:txBody>
      </p:sp>
      <p:pic>
        <p:nvPicPr>
          <p:cNvPr id="4" name="그림 3">
            <a:extLst>
              <a:ext uri="{FF2B5EF4-FFF2-40B4-BE49-F238E27FC236}">
                <a16:creationId xmlns:a16="http://schemas.microsoft.com/office/drawing/2014/main" id="{B446C72F-F4F4-09B6-FCA4-3C6DDE10CF84}"/>
              </a:ext>
            </a:extLst>
          </p:cNvPr>
          <p:cNvPicPr>
            <a:picLocks noChangeAspect="1"/>
          </p:cNvPicPr>
          <p:nvPr/>
        </p:nvPicPr>
        <p:blipFill>
          <a:blip r:embed="rId3"/>
          <a:stretch>
            <a:fillRect/>
          </a:stretch>
        </p:blipFill>
        <p:spPr>
          <a:xfrm>
            <a:off x="5415411" y="1485842"/>
            <a:ext cx="6576892" cy="2992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그림 4">
            <a:extLst>
              <a:ext uri="{FF2B5EF4-FFF2-40B4-BE49-F238E27FC236}">
                <a16:creationId xmlns:a16="http://schemas.microsoft.com/office/drawing/2014/main" id="{BE960867-487E-14F0-278C-E8288869083F}"/>
              </a:ext>
            </a:extLst>
          </p:cNvPr>
          <p:cNvPicPr>
            <a:picLocks noChangeAspect="1"/>
          </p:cNvPicPr>
          <p:nvPr/>
        </p:nvPicPr>
        <p:blipFill>
          <a:blip r:embed="rId4"/>
          <a:stretch>
            <a:fillRect/>
          </a:stretch>
        </p:blipFill>
        <p:spPr>
          <a:xfrm>
            <a:off x="5415410" y="4635824"/>
            <a:ext cx="6576893" cy="21699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78763113"/>
      </p:ext>
    </p:extLst>
  </p:cSld>
  <p:clrMapOvr>
    <a:masterClrMapping/>
  </p:clrMapOvr>
</p:sld>
</file>

<file path=ppt/theme/theme1.xml><?xml version="1.0" encoding="utf-8"?>
<a:theme xmlns:a="http://schemas.openxmlformats.org/drawingml/2006/main" name="CENS_Theme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S_Theme3" id="{6871C170-EAAF-4305-A482-AE5E6D73E528}" vid="{239E6E31-0E5D-40F6-A998-5F95FBD58313}"/>
    </a:ext>
  </a:extLst>
</a:theme>
</file>

<file path=docProps/app.xml><?xml version="1.0" encoding="utf-8"?>
<Properties xmlns="http://schemas.openxmlformats.org/officeDocument/2006/extended-properties" xmlns:vt="http://schemas.openxmlformats.org/officeDocument/2006/docPropsVTypes">
  <Template>CENS_Theme3</Template>
  <TotalTime>4034</TotalTime>
  <Words>2142</Words>
  <Application>Microsoft Macintosh PowerPoint</Application>
  <PresentationFormat>와이드스크린</PresentationFormat>
  <Paragraphs>241</Paragraphs>
  <Slides>33</Slides>
  <Notes>0</Notes>
  <HiddenSlides>0</HiddenSlides>
  <MMClips>0</MMClips>
  <ScaleCrop>false</ScaleCrop>
  <HeadingPairs>
    <vt:vector size="6" baseType="variant">
      <vt:variant>
        <vt:lpstr>사용한 글꼴</vt:lpstr>
      </vt:variant>
      <vt:variant>
        <vt:i4>2</vt:i4>
      </vt:variant>
      <vt:variant>
        <vt:lpstr>테마</vt:lpstr>
      </vt:variant>
      <vt:variant>
        <vt:i4>1</vt:i4>
      </vt:variant>
      <vt:variant>
        <vt:lpstr>슬라이드 제목</vt:lpstr>
      </vt:variant>
      <vt:variant>
        <vt:i4>33</vt:i4>
      </vt:variant>
    </vt:vector>
  </HeadingPairs>
  <TitlesOfParts>
    <vt:vector size="36" baseType="lpstr">
      <vt:lpstr>맑은 고딕</vt:lpstr>
      <vt:lpstr>Arial</vt:lpstr>
      <vt:lpstr>CENS_Theme3</vt:lpstr>
      <vt:lpstr>Simulation for Nuclear Physics Experiments: based on Geant4 and NPTool</vt:lpstr>
      <vt:lpstr>Outline</vt:lpstr>
      <vt:lpstr>Basic concepts and definitions</vt:lpstr>
      <vt:lpstr>Geant4 </vt:lpstr>
      <vt:lpstr>NPTool</vt:lpstr>
      <vt:lpstr>ROOT </vt:lpstr>
      <vt:lpstr>Preparation of tutorials</vt:lpstr>
      <vt:lpstr>Docker</vt:lpstr>
      <vt:lpstr>How to install Docker</vt:lpstr>
      <vt:lpstr>How to install Docker: Mac &amp; Linux</vt:lpstr>
      <vt:lpstr>How to install Docker: Windows (10, 11)</vt:lpstr>
      <vt:lpstr>How to install WSL2 on Windows 10/11</vt:lpstr>
      <vt:lpstr>How to install WSL2 on Windows 10(old)</vt:lpstr>
      <vt:lpstr>After installing WSL, </vt:lpstr>
      <vt:lpstr>How to use Docker</vt:lpstr>
      <vt:lpstr>How to use Docker: Windows</vt:lpstr>
      <vt:lpstr>How to use Docker: Mac</vt:lpstr>
      <vt:lpstr>How to use Docker: Linux</vt:lpstr>
      <vt:lpstr>Working environment setup</vt:lpstr>
      <vt:lpstr>Check if ROOT is running</vt:lpstr>
      <vt:lpstr>Check if NPTool is running</vt:lpstr>
      <vt:lpstr>Open a file in Linux</vt:lpstr>
      <vt:lpstr>Practice 1</vt:lpstr>
      <vt:lpstr>Practice: setup check</vt:lpstr>
      <vt:lpstr>Practice: normal kinematics</vt:lpstr>
      <vt:lpstr>Practice: inverse kinematics</vt:lpstr>
      <vt:lpstr>Practice 2</vt:lpstr>
      <vt:lpstr>Practice: “At-rest” spectroscopy</vt:lpstr>
      <vt:lpstr>Practice: setup check</vt:lpstr>
      <vt:lpstr>Practice: At-rest</vt:lpstr>
      <vt:lpstr>Homework #1</vt:lpstr>
      <vt:lpstr>Homework #2</vt:lpstr>
      <vt:lpstr>Homework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Data and Calculation: based on TALYS</dc:title>
  <dc:creator>user</dc:creator>
  <cp:lastModifiedBy>Jongwon Hwang</cp:lastModifiedBy>
  <cp:revision>75</cp:revision>
  <dcterms:created xsi:type="dcterms:W3CDTF">2022-07-01T06:21:29Z</dcterms:created>
  <dcterms:modified xsi:type="dcterms:W3CDTF">2023-09-11T01:39:42Z</dcterms:modified>
</cp:coreProperties>
</file>