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52"/>
    <p:restoredTop sz="94695"/>
  </p:normalViewPr>
  <p:slideViewPr>
    <p:cSldViewPr snapToGrid="0">
      <p:cViewPr varScale="1">
        <p:scale>
          <a:sx n="132" d="100"/>
          <a:sy n="132" d="100"/>
        </p:scale>
        <p:origin x="832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7D25C-77D1-7A73-998F-5FE83BA170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5D2873-FD67-7E0E-5284-0C23B574B7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6F4DB-2C34-8BFE-5461-F22EB4586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2D0D-3EEF-7B4D-BAC8-88F7DA0F2415}" type="datetimeFigureOut">
              <a:rPr lang="en-US" smtClean="0"/>
              <a:t>2/19/25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BC8E9-ACDA-9A47-6622-EA334DAFD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BD599-BF66-54B2-DACC-DE5906464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245B7-25FD-D34F-8637-DA1BE0516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427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7AD0E-B5FB-310B-DF3D-1B54A126F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039204-1619-56B2-45C9-033747284C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05DE4-2696-8C5F-3C7F-D0F393823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2D0D-3EEF-7B4D-BAC8-88F7DA0F2415}" type="datetimeFigureOut">
              <a:rPr lang="en-US" smtClean="0"/>
              <a:t>2/19/25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623B86-2106-2E47-6AB5-A9415280B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23ABA9-992A-5354-993F-2DF8CE748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245B7-25FD-D34F-8637-DA1BE0516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05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953EC4-E07D-9B58-96B2-AA37D81FC0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92DE3C-945D-31BF-533F-4EF43358B4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0A9FDE-3168-7C5C-8BF6-01330897C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2D0D-3EEF-7B4D-BAC8-88F7DA0F2415}" type="datetimeFigureOut">
              <a:rPr lang="en-US" smtClean="0"/>
              <a:t>2/19/25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2A39A5-7DB2-16FA-4464-3D05C637A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0D65C4-EEBC-3907-E4DF-B8B0797A5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245B7-25FD-D34F-8637-DA1BE0516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91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3E23C-C567-205E-33B1-EA5BE341C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56CBD-C303-F773-CD71-F0755E71F3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EB8288-E3E9-E884-8BDB-80F17B5B2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2D0D-3EEF-7B4D-BAC8-88F7DA0F2415}" type="datetimeFigureOut">
              <a:rPr lang="en-US" smtClean="0"/>
              <a:t>2/19/25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5FBA6E-FCC7-E3A5-F64A-68FCF675C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57222-5FFA-37E0-6679-B79A92458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245B7-25FD-D34F-8637-DA1BE0516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166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67150-D318-F291-B777-C40768CC4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168800-D727-CEFE-8B46-638A64C8A3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FAD30-E866-68FA-8EBD-2E91F05B6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2D0D-3EEF-7B4D-BAC8-88F7DA0F2415}" type="datetimeFigureOut">
              <a:rPr lang="en-US" smtClean="0"/>
              <a:t>2/19/25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E7A32-1185-F152-18C2-0D6AE5399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C60198-2DA9-A1E8-3CB4-BFA1E99CE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245B7-25FD-D34F-8637-DA1BE0516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777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75953-ABA6-1B75-739A-5DE136E26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4B76B-E7E6-71DE-5F2D-E14D709371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43300D-44A3-7B4E-D3FE-A5E89250A7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451A5D-A5BD-9C67-9ACF-2893C124E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2D0D-3EEF-7B4D-BAC8-88F7DA0F2415}" type="datetimeFigureOut">
              <a:rPr lang="en-US" smtClean="0"/>
              <a:t>2/19/25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4C13B3-28AD-9416-1957-7848E787B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8B0FF9-8040-21A0-C0D6-96F2B8D4D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245B7-25FD-D34F-8637-DA1BE0516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01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AE59B-6866-E3FB-C2E3-752C35A3D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5C34DF-F941-5B0B-13DD-EE87AE3358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75F501-8AFF-3E95-2DEB-F851B0C1B4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1DC854-C0C8-050C-98EC-7D274710C9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BB1712-2A73-DCD1-D065-2082675C31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A8310C-0A93-D9DC-0D27-C10D1B8BC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2D0D-3EEF-7B4D-BAC8-88F7DA0F2415}" type="datetimeFigureOut">
              <a:rPr lang="en-US" smtClean="0"/>
              <a:t>2/19/25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4F34B9-88A3-7E0C-B76C-764F0F500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4F9D77-512E-6669-F032-0F58468BA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245B7-25FD-D34F-8637-DA1BE0516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942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36884-E6E0-03EE-F70C-EBA9E5A2C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04B1F6-D48B-5149-58C3-5ED14589C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2D0D-3EEF-7B4D-BAC8-88F7DA0F2415}" type="datetimeFigureOut">
              <a:rPr lang="en-US" smtClean="0"/>
              <a:t>2/19/25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62144A-97A7-BAFB-806E-D408212AA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771317-F6BC-E2FE-B6AD-5DBA62C3B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245B7-25FD-D34F-8637-DA1BE0516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161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C02442-E4C7-E040-6863-327CED3ED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2D0D-3EEF-7B4D-BAC8-88F7DA0F2415}" type="datetimeFigureOut">
              <a:rPr lang="en-US" smtClean="0"/>
              <a:t>2/19/25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E6C6B9-8341-787F-48D0-71A50D73B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9F0DD3-2590-518C-C1A2-5B83302C5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245B7-25FD-D34F-8637-DA1BE0516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008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82F2D-67AE-B44A-15F8-3D19217CB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CAC58-DC61-B9A0-002B-85D992AE5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9A8A6A-2E8A-5E11-20D2-EE86326F7E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381931-60E1-427D-E6F1-B789EF5C4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2D0D-3EEF-7B4D-BAC8-88F7DA0F2415}" type="datetimeFigureOut">
              <a:rPr lang="en-US" smtClean="0"/>
              <a:t>2/19/25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C0F5DA-193B-ED89-A290-49B1C632C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63A339-5BF3-B9EF-C674-CF0292FC9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245B7-25FD-D34F-8637-DA1BE0516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151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F4EB9-43CB-6745-F97D-C6F22210C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0CEA7C-22C9-1F61-456A-24635A0287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8D463-8BF6-B419-4CFB-093037FD68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045588-1851-968E-DE40-F93CF9041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2D0D-3EEF-7B4D-BAC8-88F7DA0F2415}" type="datetimeFigureOut">
              <a:rPr lang="en-US" smtClean="0"/>
              <a:t>2/19/25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E3868D-0298-1D9B-CC43-01FB06F5B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A714CD-E5A3-6F41-3D45-481BCB5A0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245B7-25FD-D34F-8637-DA1BE0516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314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DAC61D-BE4C-B4C7-9027-7831DDAB2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A16F63-051B-D481-D06A-EA01940B63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908A81-995C-5024-E499-1D1FB01732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F02D0D-3EEF-7B4D-BAC8-88F7DA0F2415}" type="datetimeFigureOut">
              <a:rPr lang="en-US" smtClean="0"/>
              <a:t>2/19/25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055BE-3B8B-0353-2C7A-74B5E122E3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09E655-F7D3-3260-9A4D-426872DC8F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F245B7-25FD-D34F-8637-DA1BE0516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54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589DE-74DB-891F-D692-6DDDAEAC8A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Experience with field emission at [</a:t>
            </a:r>
            <a:r>
              <a:rPr lang="en-US" i="1" dirty="0"/>
              <a:t>institution/machine</a:t>
            </a:r>
            <a:r>
              <a:rPr lang="en-US" dirty="0"/>
              <a:t>]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F19247-FCE6-CA43-1ECA-51E18106AB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109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53E57-DE02-DEDD-7B17-9059A53FD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facts about the accelerator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A02448-A03E-B7D6-B8F9-9812E0E20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Year built/commissioned</a:t>
            </a:r>
          </a:p>
          <a:p>
            <a:r>
              <a:rPr lang="en-US" dirty="0"/>
              <a:t>Cryomodule string layout (continuously cold, warm sections,…)</a:t>
            </a:r>
          </a:p>
          <a:p>
            <a:r>
              <a:rPr lang="en-US" dirty="0"/>
              <a:t>Particle free installation practices/protocols applied</a:t>
            </a:r>
          </a:p>
          <a:p>
            <a:r>
              <a:rPr lang="en-US" dirty="0"/>
              <a:t>Peak surface field at nominal operation gradient</a:t>
            </a:r>
          </a:p>
          <a:p>
            <a:r>
              <a:rPr lang="en-US" dirty="0"/>
              <a:t>Administrative/operational radiation limits (How were limits decided?)</a:t>
            </a:r>
          </a:p>
          <a:p>
            <a:r>
              <a:rPr lang="en-US" dirty="0"/>
              <a:t>Pulsed or CW operation?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253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D41C6-A654-B2E9-629F-59E371BCF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Instrumentation to measure/monitor radiation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D63F6-06C7-A3E6-0872-8E1AA0006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 of sensors </a:t>
            </a:r>
          </a:p>
          <a:p>
            <a:pPr lvl="1"/>
            <a:r>
              <a:rPr lang="en-US" dirty="0"/>
              <a:t>Integration time of sensor</a:t>
            </a:r>
          </a:p>
          <a:p>
            <a:pPr lvl="1"/>
            <a:r>
              <a:rPr lang="en-US" dirty="0"/>
              <a:t>Energy spectrum recorded?</a:t>
            </a:r>
          </a:p>
          <a:p>
            <a:r>
              <a:rPr lang="en-US" dirty="0"/>
              <a:t>Locations and coverage of the machine</a:t>
            </a:r>
          </a:p>
          <a:p>
            <a:r>
              <a:rPr lang="en-US" dirty="0"/>
              <a:t>Continuous monitoring or interval of measurements?</a:t>
            </a:r>
          </a:p>
          <a:p>
            <a:r>
              <a:rPr lang="en-US" dirty="0"/>
              <a:t>Alternative ways to detect field emission?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19969-1021-AC4B-941D-006FFF27D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Field emission situation during commissioning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B05F7-9EB3-8785-A8F9-570A21ABD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Comparison to cavity performance before installation / during acceptance testing</a:t>
            </a:r>
          </a:p>
          <a:p>
            <a:pPr algn="just"/>
            <a:r>
              <a:rPr lang="en-US" dirty="0"/>
              <a:t>Field emission situation as measured during commissioning</a:t>
            </a:r>
          </a:p>
          <a:p>
            <a:pPr algn="just"/>
            <a:r>
              <a:rPr lang="en-US" dirty="0"/>
              <a:t>Any known causes for the field emission (e.g. vacuum/gas sources, particulate sources,…)?</a:t>
            </a:r>
          </a:p>
        </p:txBody>
      </p:sp>
    </p:spTree>
    <p:extLst>
      <p:ext uri="{BB962C8B-B14F-4D97-AF65-F5344CB8AC3E}">
        <p14:creationId xmlns:p14="http://schemas.microsoft.com/office/powerpoint/2010/main" val="2676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7222D-FAC1-A1E7-D02D-518A0BD5B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Evolution of field emission over lifetime of machine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D3A8D-2C37-E78F-AC2E-F5073EF26A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has field emission in the machine changed over time (location and magnitude)?</a:t>
            </a:r>
          </a:p>
          <a:p>
            <a:r>
              <a:rPr lang="en-US" dirty="0"/>
              <a:t>Are there any spatial patterns observed?</a:t>
            </a:r>
          </a:p>
          <a:p>
            <a:r>
              <a:rPr lang="en-US" dirty="0"/>
              <a:t>Are there known reasons or events this can be correlated with?</a:t>
            </a:r>
          </a:p>
          <a:p>
            <a:r>
              <a:rPr lang="en-US" dirty="0"/>
              <a:t>How much performance has been lost due to the increase in field emission?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064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AB330-8908-D32C-A502-B1434F305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Field emission remediation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35B06-CF56-7319-DE5B-3F337DEF5D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Have there been attempts to decrease field emission in situ? </a:t>
            </a:r>
          </a:p>
          <a:p>
            <a:r>
              <a:rPr lang="en-US" dirty="0"/>
              <a:t>If yes, what and to what level of success?</a:t>
            </a:r>
          </a:p>
          <a:p>
            <a:r>
              <a:rPr lang="en-US" dirty="0"/>
              <a:t>If cryomodules have been removed due to field emission, has the issue resurfaced in the replacement?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338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31744-F868-D9E0-AEDC-B3BAF4505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Unique suggestion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44F4B4-2B9D-85EB-0C8E-EAF1E898F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device or technique to deal with Field Emission that others might not be aware of or using</a:t>
            </a:r>
          </a:p>
        </p:txBody>
      </p:sp>
    </p:spTree>
    <p:extLst>
      <p:ext uri="{BB962C8B-B14F-4D97-AF65-F5344CB8AC3E}">
        <p14:creationId xmlns:p14="http://schemas.microsoft.com/office/powerpoint/2010/main" val="2251291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9505</TotalTime>
  <Words>257</Words>
  <Application>Microsoft Macintosh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Experience with field emission at [institution/machine]</vt:lpstr>
      <vt:lpstr>General facts about the accelerator</vt:lpstr>
      <vt:lpstr>Instrumentation to measure/monitor radiation</vt:lpstr>
      <vt:lpstr>Field emission situation during commissioning</vt:lpstr>
      <vt:lpstr>Evolution of field emission over lifetime of machine</vt:lpstr>
      <vt:lpstr>Field emission remediation</vt:lpstr>
      <vt:lpstr>Unique suggestion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Aderhold, Sebastian C.</dc:creator>
  <cp:lastModifiedBy>Aderhold, Sebastian C.</cp:lastModifiedBy>
  <cp:revision>2</cp:revision>
  <dcterms:created xsi:type="dcterms:W3CDTF">2024-09-04T17:30:37Z</dcterms:created>
  <dcterms:modified xsi:type="dcterms:W3CDTF">2025-02-26T14:33:36Z</dcterms:modified>
</cp:coreProperties>
</file>